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4"/>
  </p:sldMasterIdLst>
  <p:notesMasterIdLst>
    <p:notesMasterId r:id="rId6"/>
  </p:notesMasterIdLst>
  <p:sldIdLst>
    <p:sldId id="457" r:id="rId5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jonghe, Christelle" initials="DC" lastIdx="1" clrIdx="0">
    <p:extLst>
      <p:ext uri="{19B8F6BF-5375-455C-9EA6-DF929625EA0E}">
        <p15:presenceInfo xmlns:p15="http://schemas.microsoft.com/office/powerpoint/2012/main" userId="S-1-5-21-2842164655-3957589604-2876571664-170611" providerId="AD"/>
      </p:ext>
    </p:extLst>
  </p:cmAuthor>
  <p:cmAuthor id="2" name="Hannequin, Raphael" initials="HR" lastIdx="1" clrIdx="1">
    <p:extLst>
      <p:ext uri="{19B8F6BF-5375-455C-9EA6-DF929625EA0E}">
        <p15:presenceInfo xmlns:p15="http://schemas.microsoft.com/office/powerpoint/2012/main" userId="S::P028002@arcelormittal.net::ac2006bb-5c8c-47b9-b8f7-7cdd907446fe" providerId="AD"/>
      </p:ext>
    </p:extLst>
  </p:cmAuthor>
  <p:cmAuthor id="3" name="Jominet, Nicolas" initials="JN" lastIdx="1" clrIdx="2">
    <p:extLst>
      <p:ext uri="{19B8F6BF-5375-455C-9EA6-DF929625EA0E}">
        <p15:presenceInfo xmlns:p15="http://schemas.microsoft.com/office/powerpoint/2012/main" userId="S::U053465@arcelormittal.net::f625bdf5-8545-46cb-ba07-5ce6ed4edf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2CE"/>
    <a:srgbClr val="FFB963"/>
    <a:srgbClr val="00B050"/>
    <a:srgbClr val="00823B"/>
    <a:srgbClr val="00C85A"/>
    <a:srgbClr val="C0E6F5"/>
    <a:srgbClr val="94DCF8"/>
    <a:srgbClr val="3C82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2BD299-F5EE-4F39-A0EA-70D90B076139}" v="46" dt="2026-11-04T14:17:12.9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7" autoAdjust="0"/>
  </p:normalViewPr>
  <p:slideViewPr>
    <p:cSldViewPr snapToGrid="0"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5FB2C-D0D5-49A9-98F1-925E2C0F6A9D}" type="datetimeFigureOut">
              <a:rPr lang="en-GB" smtClean="0"/>
              <a:t>05/11/2026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812A-DEDA-4792-8F26-E53EDDBE7EB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830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6F69C-5090-CAB6-7286-1CA70755D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4D44E4-167B-761D-B7DF-DC3A455F63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1D21E36-504D-5C12-12EA-5888E3352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558827-042B-7F9F-21D0-672C6B7BD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AC812A-DEDA-4792-8F26-E53EDDBE7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AE708-5B36-4880-A68B-895D159AF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C05FFBE-812D-49E6-B8E6-C301CAA25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558DD5-8751-4CAD-B863-7CA04FF2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8FF785-C6E4-4257-AFAC-FF930979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69DD2B-4EE4-4C4A-8B5E-0F213DDF6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67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92B0E-7D75-4957-B71F-55864540B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D4D6D3-F63A-4988-B898-3B8B319F3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25DD74-6AD1-4B0E-B225-DF148C0C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C2CEF7-6298-477F-AD0A-6BD603B74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51E7FD-7C49-466F-A136-90D3209A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6D33F-6E7B-46F5-8EBE-94E0ED311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DE1A49-7AED-4CA6-9415-33133332F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1DB0B6-FE66-4A8F-87BD-F0B103F30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27077A-CEE5-45F2-846E-E94093EAC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D7118E-21D8-4B5D-A6F0-D9B585E71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56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E9F07-ECC2-4A64-B068-2FA6291F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A63FE7-D1FD-463F-B509-6DF626DFC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1C3644-52D2-400B-931A-8E6BCB525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CC3CD-99E6-45FA-B8C9-A920CD8C6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F8226C7-8A29-4B8D-8F95-8FD27BF98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B1293F-6936-4ED3-A0DC-AC766426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997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83CB0F-C12F-4E38-9436-3B3814625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E94389-A868-45CE-B5D5-0DDD2852F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C37AF9-6DFD-485C-856E-7AE9368354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1B85B0F-FFE7-4523-80BB-87B6DE3347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6D8A1E-6F09-46F0-B50F-87F5E6465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A4BD2F7-298A-4E38-9CA3-02C03726E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24006E7-3D86-4B35-8F85-BC5421D7D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2823A3-222A-4C90-8B69-60D48706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806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B2622-0C9B-4038-A522-66E0E01F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40CBB3-3D22-45BF-A79F-8196F66AC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F51CF0-871C-4E43-8110-AFE6F6477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54A0E11-6DE3-4BD5-A2EE-3107471B6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81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7188D60-B63D-4574-B367-FACFF9142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BD951E-4CE8-4884-84BD-719CE5935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519D57-E5D9-47C0-8C5B-A627E503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440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AB9E01-46CA-457E-B590-ECA1466D6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008F2B-21DE-40D2-B63D-D2E36B738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A4FB1B-2B21-4141-B468-5CE9F5AE5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5085E5-E28E-49D5-9DA5-3B500021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286AF2-C2BE-495A-8F84-4F7AEFB6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5B5D83-4770-4310-875B-12C8A6E60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115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F15CCD-8A4E-4449-84C9-D14C85ABB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36A3B7-B681-4D0E-849B-2DA835E99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BE2C923-12AD-4188-B852-06AC07D35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B92696-78A7-4326-9E2C-8F446F5B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0D4452-E0BF-4796-B183-039C64A72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4C73C79-B00C-4513-AE69-69051CA0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656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4A6AF9-A5D5-455C-B7F4-96CDD02F1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0B88040-A710-422E-8B40-4D236CFFF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CD4C4F-35B6-42D6-925A-1C891C80F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E7E7B4-EE08-4E59-A7E5-C7653B465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A25A0EF-324D-48EB-A917-B969EEDBE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86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6916CF-5398-483B-95D9-3DF8DB8600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C77839-090F-4E89-B59B-C97F40396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02C7B-1A20-4774-90D7-57023E556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53BC1E-F358-43AD-8FA7-59DADC5E7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C58F34-3569-45BD-A969-696F5B58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52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05B456C-5CDC-4FEA-B3FB-1564B6B21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8EFA8F-C40E-4F47-B08E-09DC77E39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84AEAF-0259-464C-A6A3-A230DDC9E2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9F1E4-FB20-462F-A1DD-85F5A3459F6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80293E-F397-4830-9ED0-037C99602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6BCC2A-09AF-4364-BBC8-8E332C6DC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B2EBC-7D0E-4022-AAEA-E9C8AAAA18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55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8D7EF-F3A7-151E-8E98-3F0213D19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77AE5934-B198-C5CB-8443-33D6BA1712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794" y="451423"/>
            <a:ext cx="8468957" cy="419583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1C468EA-E702-33DD-70A9-32C6DB19A5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423" y="133733"/>
            <a:ext cx="472487" cy="49520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EE20DCE-E877-C8B6-6947-FE9AB395CD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0054" y="72606"/>
            <a:ext cx="1442251" cy="883453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43779AE0-BF8F-26C6-909D-1E472E7CE453}"/>
              </a:ext>
            </a:extLst>
          </p:cNvPr>
          <p:cNvSpPr txBox="1"/>
          <p:nvPr/>
        </p:nvSpPr>
        <p:spPr>
          <a:xfrm>
            <a:off x="697761" y="94426"/>
            <a:ext cx="52101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0" i="0" u="none" strike="noStrike" kern="1200" cap="none" spc="0" normalizeH="0" baseline="0" noProof="0" dirty="0">
                <a:ln>
                  <a:noFill/>
                </a:ln>
                <a:solidFill>
                  <a:srgbClr val="414141"/>
                </a:solidFill>
                <a:effectLst/>
                <a:uLnTx/>
                <a:uFillTx/>
                <a:latin typeface="Gilroy" panose="00000500000000000000" pitchFamily="50" charset="0"/>
                <a:ea typeface="+mn-ea"/>
                <a:cs typeface="+mn-cs"/>
              </a:rPr>
              <a:t>Minute sécurité / Levage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50" b="0" i="0" u="none" strike="noStrike" kern="0" cap="none" spc="0" normalizeH="0" baseline="0" noProof="0" dirty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Gilroy" panose="00000500000000000000" pitchFamily="50" charset="0"/>
                <a:ea typeface="MS PGothic" pitchFamily="34" charset="-128"/>
                <a:cs typeface="+mn-cs"/>
              </a:rPr>
              <a:t>Respect de la zone de danger, chacun a son rôle à jouer</a:t>
            </a:r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srgbClr val="414141"/>
              </a:solidFill>
              <a:effectLst/>
              <a:uLnTx/>
              <a:uFillTx/>
              <a:latin typeface="Gilroy" panose="00000500000000000000" pitchFamily="50" charset="0"/>
              <a:ea typeface="+mn-ea"/>
              <a:cs typeface="+mn-cs"/>
            </a:endParaRPr>
          </a:p>
        </p:txBody>
      </p:sp>
      <p:pic>
        <p:nvPicPr>
          <p:cNvPr id="54" name="Espace réservé du contenu 8">
            <a:extLst>
              <a:ext uri="{FF2B5EF4-FFF2-40B4-BE49-F238E27FC236}">
                <a16:creationId xmlns:a16="http://schemas.microsoft.com/office/drawing/2014/main" id="{B5515D5E-0C03-D078-F79A-F9F02FED5AE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5305" y="4714256"/>
            <a:ext cx="396026" cy="39596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72AAE42-8B30-1359-1C23-2B8F32C7906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012" y="-6699"/>
            <a:ext cx="2796988" cy="6967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9BF42E-032B-2C27-DBDD-3F925FAB7C1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4714" y="4687508"/>
            <a:ext cx="2281260" cy="4475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F57AEB-3FFF-E7F2-CE8A-B8DE582EF46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6335" y="4684540"/>
            <a:ext cx="2281259" cy="451780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976C7128-A653-70E7-0099-541AE33B8234}"/>
              </a:ext>
            </a:extLst>
          </p:cNvPr>
          <p:cNvSpPr txBox="1"/>
          <p:nvPr/>
        </p:nvSpPr>
        <p:spPr>
          <a:xfrm>
            <a:off x="697761" y="4648740"/>
            <a:ext cx="2235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Règle d’or n° 5</a:t>
            </a:r>
          </a:p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VAG Rounded Std Light" panose="020F0502020204020204" pitchFamily="34" charset="0"/>
                <a:ea typeface="+mn-ea"/>
                <a:cs typeface="+mn-cs"/>
              </a:rPr>
              <a:t>Je respecte toutes les règles concernant la manutention des charges et ne me tiens jamais sous une charge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C7C203B-655D-90F3-5D05-223184836AC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67" y="4455571"/>
            <a:ext cx="623844" cy="63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08932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80218c3-e0de-41b1-8b33-d8cb9f667b9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1A4235BF048640B2FED3B7B7E2AEE7" ma:contentTypeVersion="16" ma:contentTypeDescription="Create a new document." ma:contentTypeScope="" ma:versionID="5b065d4c3f9c0a2647702476f20e01aa">
  <xsd:schema xmlns:xsd="http://www.w3.org/2001/XMLSchema" xmlns:xs="http://www.w3.org/2001/XMLSchema" xmlns:p="http://schemas.microsoft.com/office/2006/metadata/properties" xmlns:ns3="21fdd857-c237-40d7-9151-11e2f6d68fbb" xmlns:ns4="b80218c3-e0de-41b1-8b33-d8cb9f667b99" targetNamespace="http://schemas.microsoft.com/office/2006/metadata/properties" ma:root="true" ma:fieldsID="6e745fe1c0d4c59fa38af46da006bf89" ns3:_="" ns4:_="">
    <xsd:import namespace="21fdd857-c237-40d7-9151-11e2f6d68fbb"/>
    <xsd:import namespace="b80218c3-e0de-41b1-8b33-d8cb9f667b9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LengthInSecond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fdd857-c237-40d7-9151-11e2f6d68fb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0218c3-e0de-41b1-8b33-d8cb9f667b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40607D-153B-4BD4-8816-BEA87B35CE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719E1B-A57F-4AB3-995D-19C06D2296F3}">
  <ds:schemaRefs>
    <ds:schemaRef ds:uri="21fdd857-c237-40d7-9151-11e2f6d68fbb"/>
    <ds:schemaRef ds:uri="b80218c3-e0de-41b1-8b33-d8cb9f667b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DF01B6-671F-4574-AEAB-EB34266A5EF8}">
  <ds:schemaRefs>
    <ds:schemaRef ds:uri="21fdd857-c237-40d7-9151-11e2f6d68fbb"/>
    <ds:schemaRef ds:uri="b80218c3-e0de-41b1-8b33-d8cb9f667b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7cd273a-1cec-4aae-a297-41480ea54f8d}" enabled="0" method="" siteId="{37cd273a-1cec-4aae-a297-41480ea54f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41</Words>
  <Application>Microsoft Office PowerPoint</Application>
  <PresentationFormat>Affichage à l'écran (16:9)</PresentationFormat>
  <Paragraphs>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Gilroy</vt:lpstr>
      <vt:lpstr>VAG Rounded Std Light</vt:lpstr>
      <vt:lpstr>1_Thème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Louden, Ian</dc:creator>
  <cp:lastModifiedBy>Martin, Jean Francois</cp:lastModifiedBy>
  <cp:revision>2</cp:revision>
  <dcterms:created xsi:type="dcterms:W3CDTF">2019-08-07T16:42:59Z</dcterms:created>
  <dcterms:modified xsi:type="dcterms:W3CDTF">2026-11-05T08:46:42Z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0x010100E01A4235BF048640B2FED3B7B7E2AEE7</vt:lpwstr>
  </property>
</Properties>
</file>