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147483465" r:id="rId5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jonghe, Christelle" initials="DC" lastIdx="1" clrIdx="0">
    <p:extLst>
      <p:ext uri="{19B8F6BF-5375-455C-9EA6-DF929625EA0E}">
        <p15:presenceInfo xmlns:p15="http://schemas.microsoft.com/office/powerpoint/2012/main" userId="S-1-5-21-2842164655-3957589604-2876571664-170611" providerId="AD"/>
      </p:ext>
    </p:extLst>
  </p:cmAuthor>
  <p:cmAuthor id="2" name="Hannequin, Raphael" initials="HR" lastIdx="1" clrIdx="1">
    <p:extLst>
      <p:ext uri="{19B8F6BF-5375-455C-9EA6-DF929625EA0E}">
        <p15:presenceInfo xmlns:p15="http://schemas.microsoft.com/office/powerpoint/2012/main" userId="S::P028002@arcelormittal.net::ac2006bb-5c8c-47b9-b8f7-7cdd907446fe" providerId="AD"/>
      </p:ext>
    </p:extLst>
  </p:cmAuthor>
  <p:cmAuthor id="3" name="Jominet, Nicolas" initials="JN" lastIdx="1" clrIdx="2">
    <p:extLst>
      <p:ext uri="{19B8F6BF-5375-455C-9EA6-DF929625EA0E}">
        <p15:presenceInfo xmlns:p15="http://schemas.microsoft.com/office/powerpoint/2012/main" userId="S::U053465@arcelormittal.net::f625bdf5-8545-46cb-ba07-5ce6ed4edf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2CE"/>
    <a:srgbClr val="FFB963"/>
    <a:srgbClr val="00B050"/>
    <a:srgbClr val="00823B"/>
    <a:srgbClr val="00C85A"/>
    <a:srgbClr val="C0E6F5"/>
    <a:srgbClr val="94DCF8"/>
    <a:srgbClr val="3C82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6247" autoAdjust="0"/>
  </p:normalViewPr>
  <p:slideViewPr>
    <p:cSldViewPr snapToGrid="0" showGuides="1">
      <p:cViewPr varScale="1">
        <p:scale>
          <a:sx n="84" d="100"/>
          <a:sy n="84" d="100"/>
        </p:scale>
        <p:origin x="816" y="5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4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geot, Christel" userId="a4eb1df8-720b-4591-87f9-5d93097d0068" providerId="ADAL" clId="{9ABB3171-1359-4CB1-AC4B-A7F69E9B9BF0}"/>
    <pc:docChg chg="delSld delMainMaster">
      <pc:chgData name="Mangeot, Christel" userId="a4eb1df8-720b-4591-87f9-5d93097d0068" providerId="ADAL" clId="{9ABB3171-1359-4CB1-AC4B-A7F69E9B9BF0}" dt="2026-10-28T08:41:17.952" v="21" actId="47"/>
      <pc:docMkLst>
        <pc:docMk/>
      </pc:docMkLst>
      <pc:sldChg chg="del">
        <pc:chgData name="Mangeot, Christel" userId="a4eb1df8-720b-4591-87f9-5d93097d0068" providerId="ADAL" clId="{9ABB3171-1359-4CB1-AC4B-A7F69E9B9BF0}" dt="2026-10-28T08:41:07.917" v="4" actId="47"/>
        <pc:sldMkLst>
          <pc:docMk/>
          <pc:sldMk cId="297497393" sldId="256"/>
        </pc:sldMkLst>
      </pc:sldChg>
      <pc:sldChg chg="del">
        <pc:chgData name="Mangeot, Christel" userId="a4eb1df8-720b-4591-87f9-5d93097d0068" providerId="ADAL" clId="{9ABB3171-1359-4CB1-AC4B-A7F69E9B9BF0}" dt="2026-10-28T08:41:04.644" v="0" actId="47"/>
        <pc:sldMkLst>
          <pc:docMk/>
          <pc:sldMk cId="1111680805" sldId="283"/>
        </pc:sldMkLst>
      </pc:sldChg>
      <pc:sldChg chg="del">
        <pc:chgData name="Mangeot, Christel" userId="a4eb1df8-720b-4591-87f9-5d93097d0068" providerId="ADAL" clId="{9ABB3171-1359-4CB1-AC4B-A7F69E9B9BF0}" dt="2026-10-28T08:41:12.920" v="11" actId="47"/>
        <pc:sldMkLst>
          <pc:docMk/>
          <pc:sldMk cId="2889910965" sldId="353"/>
        </pc:sldMkLst>
      </pc:sldChg>
      <pc:sldChg chg="del">
        <pc:chgData name="Mangeot, Christel" userId="a4eb1df8-720b-4591-87f9-5d93097d0068" providerId="ADAL" clId="{9ABB3171-1359-4CB1-AC4B-A7F69E9B9BF0}" dt="2026-10-28T08:41:06.122" v="2" actId="47"/>
        <pc:sldMkLst>
          <pc:docMk/>
          <pc:sldMk cId="433782396" sldId="447"/>
        </pc:sldMkLst>
      </pc:sldChg>
      <pc:sldChg chg="del">
        <pc:chgData name="Mangeot, Christel" userId="a4eb1df8-720b-4591-87f9-5d93097d0068" providerId="ADAL" clId="{9ABB3171-1359-4CB1-AC4B-A7F69E9B9BF0}" dt="2026-10-28T08:41:10.772" v="5" actId="47"/>
        <pc:sldMkLst>
          <pc:docMk/>
          <pc:sldMk cId="0" sldId="454"/>
        </pc:sldMkLst>
      </pc:sldChg>
      <pc:sldChg chg="del">
        <pc:chgData name="Mangeot, Christel" userId="a4eb1df8-720b-4591-87f9-5d93097d0068" providerId="ADAL" clId="{9ABB3171-1359-4CB1-AC4B-A7F69E9B9BF0}" dt="2026-10-28T08:41:14.119" v="14" actId="47"/>
        <pc:sldMkLst>
          <pc:docMk/>
          <pc:sldMk cId="3803949759" sldId="457"/>
        </pc:sldMkLst>
      </pc:sldChg>
      <pc:sldChg chg="del">
        <pc:chgData name="Mangeot, Christel" userId="a4eb1df8-720b-4591-87f9-5d93097d0068" providerId="ADAL" clId="{9ABB3171-1359-4CB1-AC4B-A7F69E9B9BF0}" dt="2026-10-28T08:41:11.974" v="9" actId="47"/>
        <pc:sldMkLst>
          <pc:docMk/>
          <pc:sldMk cId="346648636" sldId="461"/>
        </pc:sldMkLst>
      </pc:sldChg>
      <pc:sldChg chg="del">
        <pc:chgData name="Mangeot, Christel" userId="a4eb1df8-720b-4591-87f9-5d93097d0068" providerId="ADAL" clId="{9ABB3171-1359-4CB1-AC4B-A7F69E9B9BF0}" dt="2026-10-28T08:41:12.376" v="10" actId="47"/>
        <pc:sldMkLst>
          <pc:docMk/>
          <pc:sldMk cId="4222935683" sldId="462"/>
        </pc:sldMkLst>
      </pc:sldChg>
      <pc:sldChg chg="del">
        <pc:chgData name="Mangeot, Christel" userId="a4eb1df8-720b-4591-87f9-5d93097d0068" providerId="ADAL" clId="{9ABB3171-1359-4CB1-AC4B-A7F69E9B9BF0}" dt="2026-10-28T08:41:11.260" v="7" actId="47"/>
        <pc:sldMkLst>
          <pc:docMk/>
          <pc:sldMk cId="1732441308" sldId="469"/>
        </pc:sldMkLst>
      </pc:sldChg>
      <pc:sldChg chg="del">
        <pc:chgData name="Mangeot, Christel" userId="a4eb1df8-720b-4591-87f9-5d93097d0068" providerId="ADAL" clId="{9ABB3171-1359-4CB1-AC4B-A7F69E9B9BF0}" dt="2026-10-28T08:41:14.533" v="15" actId="47"/>
        <pc:sldMkLst>
          <pc:docMk/>
          <pc:sldMk cId="1640065988" sldId="470"/>
        </pc:sldMkLst>
      </pc:sldChg>
      <pc:sldChg chg="del">
        <pc:chgData name="Mangeot, Christel" userId="a4eb1df8-720b-4591-87f9-5d93097d0068" providerId="ADAL" clId="{9ABB3171-1359-4CB1-AC4B-A7F69E9B9BF0}" dt="2026-10-28T08:41:07.170" v="3" actId="47"/>
        <pc:sldMkLst>
          <pc:docMk/>
          <pc:sldMk cId="819134408" sldId="475"/>
        </pc:sldMkLst>
      </pc:sldChg>
      <pc:sldChg chg="del">
        <pc:chgData name="Mangeot, Christel" userId="a4eb1df8-720b-4591-87f9-5d93097d0068" providerId="ADAL" clId="{9ABB3171-1359-4CB1-AC4B-A7F69E9B9BF0}" dt="2026-10-28T08:41:05.425" v="1" actId="47"/>
        <pc:sldMkLst>
          <pc:docMk/>
          <pc:sldMk cId="361852559" sldId="480"/>
        </pc:sldMkLst>
      </pc:sldChg>
      <pc:sldChg chg="del">
        <pc:chgData name="Mangeot, Christel" userId="a4eb1df8-720b-4591-87f9-5d93097d0068" providerId="ADAL" clId="{9ABB3171-1359-4CB1-AC4B-A7F69E9B9BF0}" dt="2026-10-28T08:41:15.736" v="18" actId="47"/>
        <pc:sldMkLst>
          <pc:docMk/>
          <pc:sldMk cId="1730521815" sldId="555"/>
        </pc:sldMkLst>
      </pc:sldChg>
      <pc:sldChg chg="del">
        <pc:chgData name="Mangeot, Christel" userId="a4eb1df8-720b-4591-87f9-5d93097d0068" providerId="ADAL" clId="{9ABB3171-1359-4CB1-AC4B-A7F69E9B9BF0}" dt="2026-10-28T08:41:17.952" v="21" actId="47"/>
        <pc:sldMkLst>
          <pc:docMk/>
          <pc:sldMk cId="1257324328" sldId="2139119966"/>
        </pc:sldMkLst>
      </pc:sldChg>
      <pc:sldChg chg="del">
        <pc:chgData name="Mangeot, Christel" userId="a4eb1df8-720b-4591-87f9-5d93097d0068" providerId="ADAL" clId="{9ABB3171-1359-4CB1-AC4B-A7F69E9B9BF0}" dt="2026-10-28T08:41:13.203" v="12" actId="47"/>
        <pc:sldMkLst>
          <pc:docMk/>
          <pc:sldMk cId="707539624" sldId="2147483390"/>
        </pc:sldMkLst>
      </pc:sldChg>
      <pc:sldChg chg="del">
        <pc:chgData name="Mangeot, Christel" userId="a4eb1df8-720b-4591-87f9-5d93097d0068" providerId="ADAL" clId="{9ABB3171-1359-4CB1-AC4B-A7F69E9B9BF0}" dt="2026-10-28T08:41:13.683" v="13" actId="47"/>
        <pc:sldMkLst>
          <pc:docMk/>
          <pc:sldMk cId="3694614602" sldId="2147483391"/>
        </pc:sldMkLst>
      </pc:sldChg>
      <pc:sldChg chg="del">
        <pc:chgData name="Mangeot, Christel" userId="a4eb1df8-720b-4591-87f9-5d93097d0068" providerId="ADAL" clId="{9ABB3171-1359-4CB1-AC4B-A7F69E9B9BF0}" dt="2026-10-28T08:41:16.563" v="19" actId="47"/>
        <pc:sldMkLst>
          <pc:docMk/>
          <pc:sldMk cId="922698389" sldId="2147483429"/>
        </pc:sldMkLst>
      </pc:sldChg>
      <pc:sldChg chg="del">
        <pc:chgData name="Mangeot, Christel" userId="a4eb1df8-720b-4591-87f9-5d93097d0068" providerId="ADAL" clId="{9ABB3171-1359-4CB1-AC4B-A7F69E9B9BF0}" dt="2026-10-28T08:41:17.107" v="20" actId="47"/>
        <pc:sldMkLst>
          <pc:docMk/>
          <pc:sldMk cId="716407636" sldId="2147483462"/>
        </pc:sldMkLst>
      </pc:sldChg>
      <pc:sldChg chg="del">
        <pc:chgData name="Mangeot, Christel" userId="a4eb1df8-720b-4591-87f9-5d93097d0068" providerId="ADAL" clId="{9ABB3171-1359-4CB1-AC4B-A7F69E9B9BF0}" dt="2026-10-28T08:41:10.981" v="6" actId="47"/>
        <pc:sldMkLst>
          <pc:docMk/>
          <pc:sldMk cId="1405839142" sldId="2147483463"/>
        </pc:sldMkLst>
      </pc:sldChg>
      <pc:sldChg chg="del">
        <pc:chgData name="Mangeot, Christel" userId="a4eb1df8-720b-4591-87f9-5d93097d0068" providerId="ADAL" clId="{9ABB3171-1359-4CB1-AC4B-A7F69E9B9BF0}" dt="2026-10-28T08:41:14.935" v="16" actId="47"/>
        <pc:sldMkLst>
          <pc:docMk/>
          <pc:sldMk cId="32821726" sldId="2147483464"/>
        </pc:sldMkLst>
      </pc:sldChg>
      <pc:sldChg chg="del">
        <pc:chgData name="Mangeot, Christel" userId="a4eb1df8-720b-4591-87f9-5d93097d0068" providerId="ADAL" clId="{9ABB3171-1359-4CB1-AC4B-A7F69E9B9BF0}" dt="2026-10-28T08:41:11.588" v="8" actId="47"/>
        <pc:sldMkLst>
          <pc:docMk/>
          <pc:sldMk cId="658986014" sldId="2147483466"/>
        </pc:sldMkLst>
      </pc:sldChg>
      <pc:sldChg chg="del">
        <pc:chgData name="Mangeot, Christel" userId="a4eb1df8-720b-4591-87f9-5d93097d0068" providerId="ADAL" clId="{9ABB3171-1359-4CB1-AC4B-A7F69E9B9BF0}" dt="2026-10-28T08:41:15.299" v="17" actId="47"/>
        <pc:sldMkLst>
          <pc:docMk/>
          <pc:sldMk cId="1387449210" sldId="2147483467"/>
        </pc:sldMkLst>
      </pc:sldChg>
      <pc:sldMasterChg chg="delSldLayout">
        <pc:chgData name="Mangeot, Christel" userId="a4eb1df8-720b-4591-87f9-5d93097d0068" providerId="ADAL" clId="{9ABB3171-1359-4CB1-AC4B-A7F69E9B9BF0}" dt="2026-10-28T08:41:07.917" v="4" actId="47"/>
        <pc:sldMasterMkLst>
          <pc:docMk/>
          <pc:sldMasterMk cId="2029201059" sldId="2147483672"/>
        </pc:sldMasterMkLst>
        <pc:sldLayoutChg chg="del">
          <pc:chgData name="Mangeot, Christel" userId="a4eb1df8-720b-4591-87f9-5d93097d0068" providerId="ADAL" clId="{9ABB3171-1359-4CB1-AC4B-A7F69E9B9BF0}" dt="2026-10-28T08:41:07.917" v="4" actId="47"/>
          <pc:sldLayoutMkLst>
            <pc:docMk/>
            <pc:sldMasterMk cId="2029201059" sldId="2147483672"/>
            <pc:sldLayoutMk cId="3610619316" sldId="2147483784"/>
          </pc:sldLayoutMkLst>
        </pc:sldLayoutChg>
      </pc:sldMasterChg>
      <pc:sldMasterChg chg="del delSldLayout">
        <pc:chgData name="Mangeot, Christel" userId="a4eb1df8-720b-4591-87f9-5d93097d0068" providerId="ADAL" clId="{9ABB3171-1359-4CB1-AC4B-A7F69E9B9BF0}" dt="2026-10-28T08:41:05.425" v="1" actId="47"/>
        <pc:sldMasterMkLst>
          <pc:docMk/>
          <pc:sldMasterMk cId="3855528646" sldId="2147483785"/>
        </pc:sldMasterMkLst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2744346864" sldId="2147483786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1071431189" sldId="2147483787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1540350122" sldId="2147483788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3887668657" sldId="2147483789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3704936091" sldId="2147483790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2012690924" sldId="2147483791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3898171535" sldId="2147483792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3385049746" sldId="2147483793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3457173896" sldId="2147483794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986866788" sldId="2147483795"/>
          </pc:sldLayoutMkLst>
        </pc:sldLayoutChg>
        <pc:sldLayoutChg chg="del">
          <pc:chgData name="Mangeot, Christel" userId="a4eb1df8-720b-4591-87f9-5d93097d0068" providerId="ADAL" clId="{9ABB3171-1359-4CB1-AC4B-A7F69E9B9BF0}" dt="2026-10-28T08:41:05.425" v="1" actId="47"/>
          <pc:sldLayoutMkLst>
            <pc:docMk/>
            <pc:sldMasterMk cId="3855528646" sldId="2147483785"/>
            <pc:sldLayoutMk cId="683536713" sldId="21474837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5FB2C-D0D5-49A9-98F1-925E2C0F6A9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812A-DEDA-4792-8F26-E53EDDBE7EB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B0049F-22A5-4C30-BCF0-212A8895323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78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167811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167812" name="Espace réservé du pied de page 3"/>
          <p:cNvSpPr txBox="1">
            <a:spLocks noGrp="1"/>
          </p:cNvSpPr>
          <p:nvPr/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l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Unité Support Sécurité ArcelorMittal Dunkerque</a:t>
            </a:r>
          </a:p>
        </p:txBody>
      </p:sp>
      <p:sp>
        <p:nvSpPr>
          <p:cNvPr id="2167813" name="Espace réservé du numéro de diapositive 4"/>
          <p:cNvSpPr txBox="1">
            <a:spLocks noGrp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3429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6BDC2E-95FF-4989-8104-0874D3C4502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628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E65D08B-79C9-485D-A876-9F63BA201D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D7F194B-4125-45EA-9042-E9682F337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9F456D-96F7-432C-BDF2-58A8B055AD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5030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pos="5567">
          <p15:clr>
            <a:srgbClr val="FBAE40"/>
          </p15:clr>
        </p15:guide>
        <p15:guide id="3" orient="horz" pos="599">
          <p15:clr>
            <a:srgbClr val="FBAE40"/>
          </p15:clr>
        </p15:guide>
        <p15:guide id="4" orient="horz" pos="253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703CFA7-A538-4501-859A-21256EBD7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87C43110-7893-4132-8872-7964F9A4CE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A44342B-3089-4622-91B7-14FDB45E4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5E5C279-D9D3-4F4D-A16B-830F2086E5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60D11CD-153A-014B-8473-9D9528003D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91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539">
          <p15:clr>
            <a:srgbClr val="FBAE40"/>
          </p15:clr>
        </p15:guide>
        <p15:guide id="4" pos="193">
          <p15:clr>
            <a:srgbClr val="FBAE40"/>
          </p15:clr>
        </p15:guide>
        <p15:guide id="5" pos="556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564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1D067FA-704F-4565-BD79-FEDF669F1EF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E393F749-AC7C-4FC3-8474-84925B26C1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DF99922-1635-4F71-88B4-1E28F3F26A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13FA47A-9E60-7C45-BAC1-5BB4D7BFA8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8881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7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orient="horz" pos="2845">
          <p15:clr>
            <a:srgbClr val="FBAE40"/>
          </p15:clr>
        </p15:guide>
        <p15:guide id="4" pos="19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35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9A5DEB5-22C5-476C-A468-B2DD9C35F64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1EBDCD7-77A5-4BC7-96F7-DED46AF71E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3504EB2-1848-44C8-9FAD-B72B04C0D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54DC2FC-5160-BB48-8152-2941FC5777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615AB5E-0C86-BB44-A5E2-E04F5E251F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91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orient="horz" pos="2845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63F7A3-D2B3-45F4-BD1B-57C8EA14999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AC47872-D543-4BEF-BA7A-CB53103BE82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EE9AE11-EE74-483E-A73A-9C916D29CA6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1DA9F3-AC85-6A4E-BE52-E8DB763958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8049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53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AAC17B3-09B8-46B1-86DA-C442998FCF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E7CD3C6-BAEE-46A0-B9A3-D5C64251D7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243F8BA-4DDF-4B73-ADD4-92881531B26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AC1E16F-74C5-F849-A8D3-197AB6710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748EB0-AF6A-954E-80B0-F1F743020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A8CD73C-7723-E14B-85A6-38A5D52880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1BFF13-D877-F74E-A5B0-A85CEE173C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00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orient="horz" pos="2539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8F719EB-2A7D-4C10-A9AD-0BBE86E0A4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A2E85CE-3AE3-4AA3-A5BD-94D69F59F7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37F3403-5329-4785-8644-DEA2BBBC78A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96D6C5-1818-EE46-BC2E-2EB5D5195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39C7963-93F6-3C4E-8554-C1DB9E01C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D853B77-D0ED-5E42-8937-A010E9A288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406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81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Two-column Lon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AAAA88FF-220D-4AB3-8B0B-A6CD876FFE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FF182B43-455B-4FEE-A520-1F6EAE4110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D5B65EE-5102-41C9-B44A-138C2047366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CAD367-C7CD-7F4E-8AE4-1B9579E3A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77D866E-2E81-AB4C-9A05-F09D4751D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0000" y="945000"/>
            <a:ext cx="4050000" cy="3078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9EF25C3-C469-4A4F-8D0F-1D7FB7AEA8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521330D-F5C7-554D-8E32-F75B8231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69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81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9B239F7-4580-4877-A474-73AB5A8C1A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2198827-0937-46D7-814E-35835DBBB3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F4DA6BB4-B5F8-4CFD-A8CC-C91F91FD6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5982340-1903-2B4A-9E4E-2021DF377C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7381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5567">
          <p15:clr>
            <a:srgbClr val="FBAE40"/>
          </p15:clr>
        </p15:guide>
        <p15:guide id="4" orient="horz" pos="281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00" y="270000"/>
            <a:ext cx="8514009" cy="51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C0269937-71BB-431E-9FD6-143D300E3E8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54D18F0B-AD1B-4280-9391-E43F6EE6E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F61CD0A1-F5EF-454F-91DF-8A01F4A3E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F8FFF5C-1BC2-8D4B-85B4-42B048AB0E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39576AB-B6C8-0848-97E2-44017EC4E3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42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11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C06F53-3CC1-4031-A3A6-25EFE8BFF454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E3679C8-D7F6-42B6-A820-69300FFA83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89FDE3E-96D4-4AD1-9713-69A9346A80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4849DF84-F6E7-4FC4-BE68-958DE9AB1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09E86CD-F177-9C47-B9E0-ED1CACFA12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567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>
          <p15:clr>
            <a:srgbClr val="FBAE40"/>
          </p15:clr>
        </p15:guide>
        <p15:guide id="2" orient="horz" pos="599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3C149B-0AE5-4517-8928-C3556769A7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7700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686F52B1-FDE3-4E14-9986-D219BFDBF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70314" y="1539000"/>
            <a:ext cx="4049687" cy="2916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B9A679CA-26BE-4AEB-AE86-9549F8207E2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D92FE2F2-12F1-48D8-B264-6B2C7808A9F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76097A1-4426-4925-8ED0-37212128E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0499720-C445-D94C-A2E8-033061F5E06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05991" y="945000"/>
            <a:ext cx="4050000" cy="3510000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1C93D6FB-A976-0D42-A7E1-B7FC0FEC7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D46ECE55-60D8-1D42-B1F2-A7147B7F66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19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11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3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100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bg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101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1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403" indent="0">
              <a:buNone/>
              <a:defRPr sz="1200" b="1">
                <a:solidFill>
                  <a:schemeClr val="bg1"/>
                </a:solidFill>
              </a:defRPr>
            </a:lvl2pPr>
            <a:lvl3pPr marL="408384" indent="0">
              <a:buNone/>
              <a:defRPr sz="1200" b="1">
                <a:solidFill>
                  <a:schemeClr val="bg1"/>
                </a:solidFill>
              </a:defRPr>
            </a:lvl3pPr>
            <a:lvl4pPr marL="608410" indent="0">
              <a:buNone/>
              <a:defRPr sz="1200" b="1">
                <a:solidFill>
                  <a:schemeClr val="bg1"/>
                </a:solidFill>
              </a:defRPr>
            </a:lvl4pPr>
            <a:lvl5pPr marL="81200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99AAB31-0C28-4F5C-8211-6792AD6BAEB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73E5C5B2-229A-4AE8-80AE-98482FD293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D79415E-1EEA-4ABA-9894-961154D56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13261DD9-017C-BC45-B9E9-4A289EB4EE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890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orient="horz" pos="253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Diagram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6E4E9AD-2161-43DE-9632-5D104F87BD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70000" y="945000"/>
            <a:ext cx="4050000" cy="3078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991" y="945000"/>
            <a:ext cx="4050000" cy="486000"/>
          </a:xfrm>
        </p:spPr>
        <p:txBody>
          <a:bodyPr/>
          <a:lstStyle>
            <a:lvl1pPr marL="563" indent="0">
              <a:buNone/>
              <a:defRPr sz="1400" b="1">
                <a:solidFill>
                  <a:schemeClr val="tx2"/>
                </a:solidFill>
              </a:defRPr>
            </a:lvl1pPr>
            <a:lvl2pPr marL="201403" indent="0">
              <a:buNone/>
              <a:defRPr sz="1050"/>
            </a:lvl2pPr>
            <a:lvl3pPr>
              <a:defRPr sz="825"/>
            </a:lvl3pPr>
            <a:lvl4pPr>
              <a:defRPr sz="825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A6E24D0-F3C2-452A-832E-2C6DED5EB0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305" y="1539000"/>
            <a:ext cx="4049687" cy="2484000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0ABBE-577D-4E00-9DB0-45362722D6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5991" y="4131000"/>
            <a:ext cx="8514009" cy="310500"/>
          </a:xfrm>
          <a:solidFill>
            <a:schemeClr val="accent6"/>
          </a:solidFill>
        </p:spPr>
        <p:txBody>
          <a:bodyPr lIns="90000" rIns="90000" anchor="ctr"/>
          <a:lstStyle>
            <a:lvl1pPr marL="563" indent="0">
              <a:buNone/>
              <a:defRPr sz="1200" b="1">
                <a:solidFill>
                  <a:schemeClr val="tx1"/>
                </a:solidFill>
              </a:defRPr>
            </a:lvl1pPr>
            <a:lvl2pPr marL="201403" indent="0">
              <a:buNone/>
              <a:defRPr sz="1200" b="1">
                <a:solidFill>
                  <a:schemeClr val="bg1"/>
                </a:solidFill>
              </a:defRPr>
            </a:lvl2pPr>
            <a:lvl3pPr marL="408384" indent="0">
              <a:buNone/>
              <a:defRPr sz="1200" b="1">
                <a:solidFill>
                  <a:schemeClr val="bg1"/>
                </a:solidFill>
              </a:defRPr>
            </a:lvl3pPr>
            <a:lvl4pPr marL="608410" indent="0">
              <a:buNone/>
              <a:defRPr sz="1200" b="1">
                <a:solidFill>
                  <a:schemeClr val="bg1"/>
                </a:solidFill>
              </a:defRPr>
            </a:lvl4pPr>
            <a:lvl5pPr marL="812006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373669A0-0EBD-4456-867A-A9328E82891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01D65FF6-D640-4BF1-BF72-8E43AE10D4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E6EF7406-C576-4848-97C7-AAA7FC175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C582A0E-9430-634A-9419-DFBA800AEC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1A29E133-93B4-2F44-87CD-5B71EE62D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2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39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5AA67F-D774-4717-932C-F0B29822B9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FBA5458A-D52A-4182-9D4F-B733461BD0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B4092C3-EE46-4DDC-9B63-41F7B085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A7F938-8874-D547-8D0E-7CDD13CA79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819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284587B-1CDA-4876-A793-514BF8C6E9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34C3E2D-DFBD-4199-9925-A48E0A0840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53F276A-A474-4D15-B610-649F7439C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49E691-BB78-AD4F-9E18-1D3065F2A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4077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C864E540-FF59-4025-8314-E98F695F93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A6C897A3-6BB6-4DE3-A141-15C36C89E8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1B1DC07-E33B-4ABF-8144-061A20796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988E372-5EE9-7642-AB53-E7282EA4FF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DCA48CE-0CC7-7246-AC4A-F253A445F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8514009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1D130F5-5749-41B7-83E7-606999E816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DEA80CA-6343-47F9-8111-C0231C91CB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6BF80E-F726-4844-9E12-485EE1B55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062487-7D01-E446-ABAA-916EA7770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D7CC6F3-F341-3943-BBB4-4F6FB87458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89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2828" userDrawn="1">
          <p15:clr>
            <a:srgbClr val="FBAE40"/>
          </p15:clr>
        </p15:guide>
        <p15:guide id="4" orient="horz" pos="599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1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403" indent="0">
              <a:buNone/>
              <a:defRPr/>
            </a:lvl2pPr>
            <a:lvl3pPr marL="408384" indent="0">
              <a:buNone/>
              <a:defRPr/>
            </a:lvl3pPr>
            <a:lvl4pPr marL="608410" indent="0">
              <a:buNone/>
              <a:defRPr/>
            </a:lvl4pPr>
            <a:lvl5pPr marL="81200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F33A73F-A895-4C94-95A9-FA03D023DC8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3854CEC-8BEC-4939-A1B8-8CF3140192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89176665-5609-4739-99EF-C6DD9E6EE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2714CB-08FE-0E43-B4B6-AF59CE0D6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600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51" userDrawn="1">
          <p15:clr>
            <a:srgbClr val="FBAE40"/>
          </p15:clr>
        </p15:guide>
        <p15:guide id="3" orient="horz" pos="583" userDrawn="1">
          <p15:clr>
            <a:srgbClr val="FBAE40"/>
          </p15:clr>
        </p15:guide>
        <p15:guide id="4" orient="horz" pos="265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1350000"/>
            <a:ext cx="8514009" cy="2862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83CBA1-C6E0-4CB0-8A5A-295EFEC8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5991" y="945000"/>
            <a:ext cx="8514009" cy="243000"/>
          </a:xfrm>
        </p:spPr>
        <p:txBody>
          <a:bodyPr/>
          <a:lstStyle>
            <a:lvl1pPr marL="563" indent="0">
              <a:buNone/>
              <a:defRPr sz="1000"/>
            </a:lvl1pPr>
            <a:lvl2pPr marL="201403" indent="0">
              <a:buNone/>
              <a:defRPr/>
            </a:lvl2pPr>
            <a:lvl3pPr marL="408384" indent="0">
              <a:buNone/>
              <a:defRPr/>
            </a:lvl3pPr>
            <a:lvl4pPr marL="608410" indent="0">
              <a:buNone/>
              <a:defRPr/>
            </a:lvl4pPr>
            <a:lvl5pPr marL="812006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81CF5AC5-B762-40BA-8D84-8B53B1913B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19275034-B9ED-4823-909A-12B30A9F76D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88FE6AD-0E6A-4DFF-968C-8FA51A583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CE05C8B-8078-CA41-9702-0441C6AE5C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582F237-FB01-4B47-8BC9-C65B951971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25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657" userDrawn="1">
          <p15:clr>
            <a:srgbClr val="FBAE40"/>
          </p15:clr>
        </p15:guide>
        <p15:guide id="3" pos="5567" userDrawn="1">
          <p15:clr>
            <a:srgbClr val="FBAE40"/>
          </p15:clr>
        </p15:guide>
        <p15:guide id="4" pos="19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6305" y="945356"/>
            <a:ext cx="8531705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C41700-2D2A-45F9-9EDA-9C15BE259D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F9146766-47FE-4CE2-AE7C-090A18DDE4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BDAAD77-6F4E-44AE-B736-747FA11E6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036206-DB40-0946-90A7-F57B72D471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0251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657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75AC73C6-6E18-46C5-88C8-50B136E794A2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305991" y="945356"/>
            <a:ext cx="8514160" cy="3267075"/>
          </a:xfrm>
        </p:spPr>
        <p:txBody>
          <a:bodyPr/>
          <a:lstStyle>
            <a:lvl1pPr marL="563" indent="0">
              <a:buNone/>
              <a:defRPr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74" y="270000"/>
            <a:ext cx="8514326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089D0-2AB9-4B3B-B3F0-FBDDC33A8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991" y="4266000"/>
            <a:ext cx="7041600" cy="270000"/>
          </a:xfrm>
        </p:spPr>
        <p:txBody>
          <a:bodyPr/>
          <a:lstStyle>
            <a:lvl1pPr marL="563" indent="0">
              <a:buNone/>
              <a:defRPr sz="600"/>
            </a:lvl1pPr>
            <a:lvl2pPr marL="201403" indent="0">
              <a:buNone/>
              <a:defRPr sz="600"/>
            </a:lvl2pPr>
            <a:lvl3pPr marL="408384" indent="0">
              <a:buNone/>
              <a:defRPr sz="600"/>
            </a:lvl3pPr>
            <a:lvl4pPr marL="608410" indent="0">
              <a:buNone/>
              <a:defRPr sz="600"/>
            </a:lvl4pPr>
            <a:lvl5pPr marL="812006" indent="0">
              <a:buNone/>
              <a:defRPr sz="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EC811AB3-08A2-42D8-BAD1-10F430F806C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101D9CA6-E7A6-4F8E-BCDC-92FD8C517F8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1CFB748-A719-4D85-A6DD-3352DA8AD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4FCE512-B788-2743-B24C-33F98E72A0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0632BB2-6CFF-5A4D-A38F-68125D8B47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19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599" userDrawn="1">
          <p15:clr>
            <a:srgbClr val="FBAE40"/>
          </p15:clr>
        </p15:guide>
        <p15:guide id="3" orient="horz" pos="2657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AD34DC55-E80B-49CF-A9E7-E92A3344AB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F817B644-46E0-4874-8B2A-29A19663A0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F727A25-77B3-467E-80AA-72599073E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FB3978-8071-6A4A-BCD0-E327E9870B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2044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pos="193" userDrawn="1">
          <p15:clr>
            <a:srgbClr val="FBAE40"/>
          </p15:clr>
        </p15:guide>
        <p15:guide id="3" orient="horz" pos="2828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C232D2C-F4B9-45D5-AD68-A4F18419188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96571FD5-A86C-4B93-BC84-347668B986A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CBBF4B1A-5C5F-4934-A0FE-ABF3029C3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1A61384-CC6B-8D49-862E-AFC7F823E3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6240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>
          <p15:clr>
            <a:srgbClr val="FBAE40"/>
          </p15:clr>
        </p15:guide>
        <p15:guide id="2" orient="horz" pos="2828">
          <p15:clr>
            <a:srgbClr val="FBAE40"/>
          </p15:clr>
        </p15:guide>
        <p15:guide id="3" pos="193">
          <p15:clr>
            <a:srgbClr val="FBAE40"/>
          </p15:clr>
        </p15:guide>
        <p15:guide id="4" pos="556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BEFD6C2-91B4-4CD4-9A79-D05CB40D8D0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" name="Table Placeholder 5">
            <a:extLst>
              <a:ext uri="{FF2B5EF4-FFF2-40B4-BE49-F238E27FC236}">
                <a16:creationId xmlns:a16="http://schemas.microsoft.com/office/drawing/2014/main" id="{FF7CB893-ACDD-4BB0-BC38-42EE020F3CA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FD265D2-2064-42AD-838B-312D03F08D0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7EE3BA67-9DF6-413F-A0AA-4A4C9D1C00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3BE80059-ABCE-424A-BF38-C05EF8156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4D043F-8789-0248-A98A-F359DBA723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EF6FA21-336A-F647-B102-51992C59D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03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9" userDrawn="1">
          <p15:clr>
            <a:srgbClr val="FBAE40"/>
          </p15:clr>
        </p15:guide>
        <p15:guide id="2" orient="horz" pos="2828" userDrawn="1">
          <p15:clr>
            <a:srgbClr val="FBAE40"/>
          </p15:clr>
        </p15:guide>
        <p15:guide id="3" pos="193" userDrawn="1">
          <p15:clr>
            <a:srgbClr val="FBAE40"/>
          </p15:clr>
        </p15:guide>
        <p15:guide id="4" pos="5567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339FEA5C-F0F7-4DC8-A3CB-4F59CD6233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305991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" name="Chart Placeholder 8">
            <a:extLst>
              <a:ext uri="{FF2B5EF4-FFF2-40B4-BE49-F238E27FC236}">
                <a16:creationId xmlns:a16="http://schemas.microsoft.com/office/drawing/2014/main" id="{B54D2430-5E30-4831-9D2C-A3ABFEB23AE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70000" y="2241000"/>
            <a:ext cx="4050000" cy="2241000"/>
          </a:xfrm>
        </p:spPr>
        <p:txBody>
          <a:bodyPr/>
          <a:lstStyle>
            <a:lvl1pPr marL="563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4C3CA4E-7F21-304D-9F4A-8B07248A6B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7F40858-2CD7-FE45-A2F8-0FDCC2F29C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42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-line Title, Text &amp;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991" y="945000"/>
            <a:ext cx="8514009" cy="1215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D647285-0A70-4B0F-A4C8-541863FDE5C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77D9EE39-E56E-4D83-99EB-1D9D8F3A42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B70ECA8-6881-4CCD-BC17-AE4B79470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44E4E7-45AA-3E4A-95AB-894672A41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6388" y="2242037"/>
            <a:ext cx="4049603" cy="22399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415DFC-9328-B14E-A285-03ABEF1555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70438" y="2242036"/>
            <a:ext cx="4049712" cy="2239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90044A0-A316-E247-A000-7A157FEF2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7099E3C-EACD-DE47-9BC7-99AC4CB61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1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F3E35-7BAC-4DAC-BF73-B39646774A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E0521D8-6A60-4405-94E6-87B45B43D5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F3790A2-3ED4-476F-AF15-FF864ED22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A1B33D0-BDFD-A646-8606-99083F58B0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3155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1" y="270000"/>
            <a:ext cx="8514009" cy="51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D8D745-A917-4544-B52C-C167B938FC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18736158-736B-4C99-AE3E-5DE67DF6BB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B403315-6CB3-4D1B-932F-9111D4E0A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7EA66CC-1E16-FA43-950B-42C28BA0C1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1501E54-557F-9B4F-AA23-CC2DB54C46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6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pos="5567" userDrawn="1">
          <p15:clr>
            <a:srgbClr val="FBAE40"/>
          </p15:clr>
        </p15:guide>
        <p15:guide id="3" orient="horz" pos="599" userDrawn="1">
          <p15:clr>
            <a:srgbClr val="FBAE40"/>
          </p15:clr>
        </p15:guide>
        <p15:guide id="4" orient="horz" pos="2828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919A1E-AF03-4E65-AB90-7B16340F5A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305991" y="4751461"/>
            <a:ext cx="1008000" cy="67500"/>
          </a:xfrm>
          <a:ln/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/>
              <a:t>Page </a:t>
            </a:r>
            <a:fld id="{43667527-7C42-4D8C-9BD4-204D132C7D2E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D93099D-53F9-451B-BF59-BB728B4000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991" y="4887000"/>
            <a:ext cx="1008000" cy="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Confidential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CD7FB87-9E67-43F8-AAED-2A70B2777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5991" y="4819500"/>
            <a:ext cx="1008000" cy="675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94896001-3AA0-4930-A036-8A333FEECD7C}" type="datetime1">
              <a:rPr lang="en-GB" smtClean="0"/>
              <a:pPr/>
              <a:t>28/10/2026</a:t>
            </a:fld>
            <a:endParaRPr lang="en-GB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E20018B4-4626-1A4B-9344-746CC8AD3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7591" y="4751461"/>
            <a:ext cx="2973263" cy="243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5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186928" indent="0">
              <a:buNone/>
              <a:defRPr sz="450">
                <a:solidFill>
                  <a:schemeClr val="tx1"/>
                </a:solidFill>
              </a:defRPr>
            </a:lvl2pPr>
            <a:lvl3pPr marL="408384" indent="0">
              <a:buNone/>
              <a:defRPr sz="450">
                <a:solidFill>
                  <a:schemeClr val="tx1"/>
                </a:solidFill>
              </a:defRPr>
            </a:lvl3pPr>
            <a:lvl4pPr marL="608410" indent="0">
              <a:buNone/>
              <a:defRPr sz="450">
                <a:solidFill>
                  <a:schemeClr val="tx1"/>
                </a:solidFill>
              </a:defRPr>
            </a:lvl4pPr>
            <a:lvl5pPr marL="812006" indent="0">
              <a:buNone/>
              <a:defRPr sz="4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125F03B-012D-5B4A-BC3C-5084689584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623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38152" y="4743454"/>
            <a:ext cx="2281239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260F9B5-82F2-46C7-8C55-2832DCCCBA2B}" type="datetime1">
              <a:rPr lang="en-GB"/>
              <a:pPr/>
              <a:t>28/10/2026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228975" y="4743454"/>
            <a:ext cx="2895600" cy="202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ArcelorMittal Altantique-Lorraine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E26BA-56EE-4C32-84A6-DB309C52D116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37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1619" y="1195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360" imgH="360" progId="">
                  <p:embed/>
                </p:oleObj>
              </mc:Choice>
              <mc:Fallback>
                <p:oleObj name="think-cell Slide" r:id="rId34" imgW="360" imgH="360" progId="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" y="1195"/>
                        <a:ext cx="1587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5991" y="270000"/>
            <a:ext cx="8514009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5991" y="945000"/>
            <a:ext cx="8514009" cy="35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5991" y="4751461"/>
            <a:ext cx="1296000" cy="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lang="en-GB" sz="450" smtClean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dirty="0"/>
              <a:t>Page </a:t>
            </a:r>
            <a:fld id="{72A704F9-61CA-4770-B270-3EB3A3A14010}" type="slidenum">
              <a:rPr smtClean="0"/>
              <a:pPr>
                <a:defRPr/>
              </a:pPr>
              <a:t>‹N°›</a:t>
            </a:fld>
            <a:endParaRPr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5E89B35-29B3-DC47-93BE-21746182294B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993650" y="4573904"/>
            <a:ext cx="893024" cy="4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0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741" r:id="rId2"/>
    <p:sldLayoutId id="2147483742" r:id="rId3"/>
    <p:sldLayoutId id="2147483743" r:id="rId4"/>
    <p:sldLayoutId id="2147483676" r:id="rId5"/>
    <p:sldLayoutId id="2147483744" r:id="rId6"/>
    <p:sldLayoutId id="2147483733" r:id="rId7"/>
    <p:sldLayoutId id="2147483745" r:id="rId8"/>
    <p:sldLayoutId id="2147483738" r:id="rId9"/>
    <p:sldLayoutId id="2147483750" r:id="rId10"/>
    <p:sldLayoutId id="2147483756" r:id="rId11"/>
    <p:sldLayoutId id="2147483757" r:id="rId12"/>
    <p:sldLayoutId id="2147483740" r:id="rId13"/>
    <p:sldLayoutId id="2147483751" r:id="rId14"/>
    <p:sldLayoutId id="2147483734" r:id="rId15"/>
    <p:sldLayoutId id="2147483735" r:id="rId16"/>
    <p:sldLayoutId id="2147483752" r:id="rId17"/>
    <p:sldLayoutId id="2147483753" r:id="rId18"/>
    <p:sldLayoutId id="2147483739" r:id="rId19"/>
    <p:sldLayoutId id="2147483747" r:id="rId20"/>
    <p:sldLayoutId id="2147483746" r:id="rId21"/>
    <p:sldLayoutId id="2147483748" r:id="rId22"/>
    <p:sldLayoutId id="2147483736" r:id="rId23"/>
    <p:sldLayoutId id="2147483737" r:id="rId24"/>
    <p:sldLayoutId id="2147483754" r:id="rId25"/>
    <p:sldLayoutId id="2147483755" r:id="rId26"/>
    <p:sldLayoutId id="2147483758" r:id="rId27"/>
    <p:sldLayoutId id="2147483678" r:id="rId28"/>
    <p:sldLayoutId id="2147483749" r:id="rId29"/>
    <p:sldLayoutId id="2147483679" r:id="rId30"/>
    <p:sldLayoutId id="2147483759" r:id="rId3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00" b="1" i="0" baseline="0">
          <a:solidFill>
            <a:schemeClr val="tx1"/>
          </a:solidFill>
          <a:latin typeface="+mj-lt"/>
          <a:ea typeface="MS PGothic" pitchFamily="34" charset="-128"/>
          <a:cs typeface="MS PGothic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  <a:cs typeface="MS PGothic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Arial" pitchFamily="34" charset="0"/>
          <a:ea typeface="MS PGothic" pitchFamily="34" charset="-128"/>
        </a:defRPr>
      </a:lvl9pPr>
    </p:titleStyle>
    <p:bodyStyle>
      <a:lvl1pPr marL="186300" indent="-1857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2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405000" indent="-20359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0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607219" indent="-19883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810816" indent="-20240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1014413" indent="-20240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»"/>
        <a:defRPr sz="8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13573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6pPr>
      <a:lvl7pPr marL="17002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7pPr>
      <a:lvl8pPr marL="20431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8pPr>
      <a:lvl9pPr marL="2386013" indent="-20240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»"/>
        <a:defRPr sz="1050">
          <a:solidFill>
            <a:srgbClr val="333333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7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6782" y="122436"/>
            <a:ext cx="5286375" cy="326231"/>
          </a:xfrm>
        </p:spPr>
        <p:txBody>
          <a:bodyPr anchor="t"/>
          <a:lstStyle/>
          <a:p>
            <a:pPr>
              <a:tabLst>
                <a:tab pos="3496778" algn="ctr"/>
              </a:tabLst>
            </a:pPr>
            <a:r>
              <a:rPr lang="fr-FR" sz="1800" dirty="0">
                <a:solidFill>
                  <a:srgbClr val="696969"/>
                </a:solidFill>
                <a:ea typeface="+mj-lt"/>
                <a:cs typeface="+mj-lt"/>
              </a:rPr>
              <a:t>Le respect des règles sauve des vies</a:t>
            </a:r>
            <a:endParaRPr lang="fr-FR" dirty="0"/>
          </a:p>
        </p:txBody>
      </p:sp>
      <p:sp>
        <p:nvSpPr>
          <p:cNvPr id="2166788" name="Rectangle 74"/>
          <p:cNvSpPr>
            <a:spLocks noChangeArrowheads="1"/>
          </p:cNvSpPr>
          <p:nvPr/>
        </p:nvSpPr>
        <p:spPr bwMode="auto">
          <a:xfrm>
            <a:off x="2009779" y="-353616"/>
            <a:ext cx="18473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342892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Arial"/>
              <a:ea typeface="MS PGothic"/>
              <a:cs typeface="+mn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BEFBF8C-A35B-435C-9971-B68D8542A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8769" y="2088442"/>
            <a:ext cx="1027695" cy="33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marR="0" lvl="0" indent="0" algn="l" defTabSz="34289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fr-CH" altLang="en-US" sz="12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/>
                <a:cs typeface="+mj-cs"/>
              </a:rPr>
              <a:t>Photos</a:t>
            </a:r>
            <a:endParaRPr kumimoji="0" lang="en-US" altLang="en-US" sz="12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/>
              <a:cs typeface="+mj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4CE0B93-C5F2-4086-A9CD-135E47D93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992538"/>
              </p:ext>
            </p:extLst>
          </p:nvPr>
        </p:nvGraphicFramePr>
        <p:xfrm>
          <a:off x="403803" y="442866"/>
          <a:ext cx="4311320" cy="378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5151">
                  <a:extLst>
                    <a:ext uri="{9D8B030D-6E8A-4147-A177-3AD203B41FA5}">
                      <a16:colId xmlns:a16="http://schemas.microsoft.com/office/drawing/2014/main" val="4082441174"/>
                    </a:ext>
                  </a:extLst>
                </a:gridCol>
                <a:gridCol w="3186169">
                  <a:extLst>
                    <a:ext uri="{9D8B030D-6E8A-4147-A177-3AD203B41FA5}">
                      <a16:colId xmlns:a16="http://schemas.microsoft.com/office/drawing/2014/main" val="164357189"/>
                    </a:ext>
                  </a:extLst>
                </a:gridCol>
              </a:tblGrid>
              <a:tr h="20591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Date &amp; Heure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13/10/2026 à 7h30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340081"/>
                  </a:ext>
                </a:extLst>
              </a:tr>
              <a:tr h="270966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Site / Secteur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FLORANGE - AUTO INDUSTRIE STE AGATHE - FL-CSSCT4 – Galsa2 (BT Aval)</a:t>
                      </a:r>
                      <a:endParaRPr lang="fr-FR" sz="9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73717"/>
                  </a:ext>
                </a:extLst>
              </a:tr>
              <a:tr h="184141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Qui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latin typeface="+mn-lt"/>
                        </a:rPr>
                        <a:t>EEX (</a:t>
                      </a:r>
                      <a:r>
                        <a:rPr lang="fr-FR" sz="900" dirty="0" err="1">
                          <a:latin typeface="+mn-lt"/>
                        </a:rPr>
                        <a:t>Industeam</a:t>
                      </a:r>
                      <a:r>
                        <a:rPr lang="fr-FR" sz="900" dirty="0">
                          <a:latin typeface="+mn-lt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124224"/>
                  </a:ext>
                </a:extLst>
              </a:tr>
              <a:tr h="205542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Fait par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Arnaud COTINAUT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072520"/>
                  </a:ext>
                </a:extLst>
              </a:tr>
              <a:tr h="1231745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Description de la bonne pratique – bon comportement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78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1" u="sng" kern="1200" dirty="0">
                          <a:solidFill>
                            <a:srgbClr val="00823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Contexte</a:t>
                      </a:r>
                      <a:r>
                        <a:rPr lang="fr-FR" sz="900" b="1" kern="1200" dirty="0">
                          <a:solidFill>
                            <a:srgbClr val="00823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intervention de l’entreprise extérieure </a:t>
                      </a:r>
                      <a:r>
                        <a:rPr lang="fr-FR" sz="900" b="1" kern="1200" dirty="0" err="1">
                          <a:solidFill>
                            <a:srgbClr val="00823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Industeam</a:t>
                      </a:r>
                      <a:r>
                        <a:rPr lang="fr-FR" sz="900" b="1" kern="1200" dirty="0">
                          <a:solidFill>
                            <a:srgbClr val="00823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lors de l’arrêt programmé de maintenance Galsa2</a:t>
                      </a:r>
                    </a:p>
                    <a:p>
                      <a:pPr marL="0" marR="0" lvl="0" indent="0" algn="just" defTabSz="68578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b="1" kern="1200" dirty="0">
                        <a:solidFill>
                          <a:srgbClr val="00823B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68578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Lors de la prise de poste, les agents </a:t>
                      </a:r>
                      <a:r>
                        <a:rPr lang="fr-F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Industeam</a:t>
                      </a:r>
                      <a:r>
                        <a:rPr lang="fr-F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ont constaté, au moment du remplissage de la check-list de déclinaison, que l’accumulateur n’était pas posé sur ses chandelles. </a:t>
                      </a:r>
                    </a:p>
                    <a:p>
                      <a:pPr algn="just" rtl="0" fontAlgn="base"/>
                      <a:endParaRPr lang="fr-FR" sz="9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rtl="0" fontAlgn="base"/>
                      <a:r>
                        <a:rPr lang="fr-FR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agents alertent immédiatement leur Donneur d’Ordre pour mise en sécurité de l’installation au préalable de leur intervention.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45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Risque contrôlé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Ecrasé par une machine en mouvement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233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Potentiel de gravité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Critique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357175"/>
                  </a:ext>
                </a:extLst>
              </a:tr>
              <a:tr h="266760">
                <a:tc>
                  <a:txBody>
                    <a:bodyPr/>
                    <a:lstStyle/>
                    <a:p>
                      <a:r>
                        <a:rPr lang="fr-FR" sz="900" b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Destinataire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+mn-lt"/>
                        </a:rPr>
                        <a:t>Ensemble des intervenants EEX ou AMF sur un chantier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646137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B7E3CCA-6CB9-44FE-8B5B-184714D9D8A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736375" y="2198023"/>
            <a:ext cx="2006218" cy="27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>
              <a:buClr>
                <a:srgbClr val="FF0000"/>
              </a:buClr>
            </a:pPr>
            <a:r>
              <a:rPr lang="fr-CH" altLang="en-US" sz="1200" b="1" i="1" kern="0" dirty="0">
                <a:solidFill>
                  <a:schemeClr val="tx1"/>
                </a:solidFill>
              </a:rPr>
              <a:t>Description</a:t>
            </a:r>
            <a:endParaRPr lang="en-US" altLang="en-US" sz="1200" b="1" i="1" kern="0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E3B30C-ECB4-4B82-AF6E-6B926254024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412321" y="4442116"/>
            <a:ext cx="1370260" cy="4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>
              <a:buClr>
                <a:srgbClr val="FF0000"/>
              </a:buClr>
            </a:pPr>
            <a:r>
              <a:rPr lang="fr-CH" altLang="en-US" sz="1200" b="1" i="1" kern="0" dirty="0">
                <a:solidFill>
                  <a:schemeClr val="tx1"/>
                </a:solidFill>
              </a:rPr>
              <a:t>Actions</a:t>
            </a:r>
            <a:endParaRPr lang="en-US" altLang="en-US" sz="1200" b="1" i="1" kern="0" dirty="0">
              <a:solidFill>
                <a:schemeClr val="tx1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B247213-BB50-489E-8D80-5707E1E13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13329"/>
              </p:ext>
            </p:extLst>
          </p:nvPr>
        </p:nvGraphicFramePr>
        <p:xfrm>
          <a:off x="403803" y="4335933"/>
          <a:ext cx="4311320" cy="659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576">
                  <a:extLst>
                    <a:ext uri="{9D8B030D-6E8A-4147-A177-3AD203B41FA5}">
                      <a16:colId xmlns:a16="http://schemas.microsoft.com/office/drawing/2014/main" val="4082441174"/>
                    </a:ext>
                  </a:extLst>
                </a:gridCol>
                <a:gridCol w="3138744">
                  <a:extLst>
                    <a:ext uri="{9D8B030D-6E8A-4147-A177-3AD203B41FA5}">
                      <a16:colId xmlns:a16="http://schemas.microsoft.com/office/drawing/2014/main" val="164357189"/>
                    </a:ext>
                  </a:extLst>
                </a:gridCol>
              </a:tblGrid>
              <a:tr h="267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Valorisation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Félicitations verbales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73717"/>
                  </a:ext>
                </a:extLst>
              </a:tr>
              <a:tr h="3918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b="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Transposition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Mise en œuvre du STOP chantier formalisé au travers de la check-list de déclinaison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124224"/>
                  </a:ext>
                </a:extLst>
              </a:tr>
            </a:tbl>
          </a:graphicData>
        </a:graphic>
      </p:graphicFrame>
      <p:pic>
        <p:nvPicPr>
          <p:cNvPr id="10" name="Picture 6">
            <a:extLst>
              <a:ext uri="{FF2B5EF4-FFF2-40B4-BE49-F238E27FC236}">
                <a16:creationId xmlns:a16="http://schemas.microsoft.com/office/drawing/2014/main" id="{56D4A735-4124-4648-87E8-01B33C2F6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6631" y="122436"/>
            <a:ext cx="399323" cy="43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Une image contenant métal, ingénierie, bâtiment, tuyau&#10;&#10;Le contenu généré par l’IA peut être incorrect.">
            <a:extLst>
              <a:ext uri="{FF2B5EF4-FFF2-40B4-BE49-F238E27FC236}">
                <a16:creationId xmlns:a16="http://schemas.microsoft.com/office/drawing/2014/main" id="{C44486B3-A247-3955-FB08-2070AB3343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130" y="915572"/>
            <a:ext cx="3793067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398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7_PresentationV8">
  <a:themeElements>
    <a:clrScheme name="AM 2022">
      <a:dk1>
        <a:srgbClr val="414141"/>
      </a:dk1>
      <a:lt1>
        <a:srgbClr val="FFFFFF"/>
      </a:lt1>
      <a:dk2>
        <a:srgbClr val="FF3700"/>
      </a:dk2>
      <a:lt2>
        <a:srgbClr val="0070C0"/>
      </a:lt2>
      <a:accent1>
        <a:srgbClr val="460A78"/>
      </a:accent1>
      <a:accent2>
        <a:srgbClr val="BE2878"/>
      </a:accent2>
      <a:accent3>
        <a:srgbClr val="E63C41"/>
      </a:accent3>
      <a:accent4>
        <a:srgbClr val="F58746"/>
      </a:accent4>
      <a:accent5>
        <a:srgbClr val="FFBE6E"/>
      </a:accent5>
      <a:accent6>
        <a:srgbClr val="EAEAEA"/>
      </a:accent6>
      <a:hlink>
        <a:srgbClr val="505050"/>
      </a:hlink>
      <a:folHlink>
        <a:srgbClr val="414141"/>
      </a:folHlink>
    </a:clrScheme>
    <a:fontScheme name="PresentationV8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-25000" smtClean="0">
            <a:ln>
              <a:noFill/>
            </a:ln>
            <a:solidFill>
              <a:srgbClr val="FAFFFF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PresentationV8 1">
        <a:dk1>
          <a:srgbClr val="696969"/>
        </a:dk1>
        <a:lt1>
          <a:srgbClr val="FFFFFF"/>
        </a:lt1>
        <a:dk2>
          <a:srgbClr val="FF3700"/>
        </a:dk2>
        <a:lt2>
          <a:srgbClr val="BAC48C"/>
        </a:lt2>
        <a:accent1>
          <a:srgbClr val="DCD4C2"/>
        </a:accent1>
        <a:accent2>
          <a:srgbClr val="C5BCA4"/>
        </a:accent2>
        <a:accent3>
          <a:srgbClr val="FFFFFF"/>
        </a:accent3>
        <a:accent4>
          <a:srgbClr val="595959"/>
        </a:accent4>
        <a:accent5>
          <a:srgbClr val="EBE6DD"/>
        </a:accent5>
        <a:accent6>
          <a:srgbClr val="B2AA94"/>
        </a:accent6>
        <a:hlink>
          <a:srgbClr val="8B819E"/>
        </a:hlink>
        <a:folHlink>
          <a:srgbClr val="9DB1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celorMittal template 16x9" id="{2080C811-E281-4F53-A338-B1B429535C64}" vid="{EAE1C29F-A62A-497F-AC0B-627198192C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80218c3-e0de-41b1-8b33-d8cb9f667b9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1A4235BF048640B2FED3B7B7E2AEE7" ma:contentTypeVersion="16" ma:contentTypeDescription="Create a new document." ma:contentTypeScope="" ma:versionID="5b065d4c3f9c0a2647702476f20e01aa">
  <xsd:schema xmlns:xsd="http://www.w3.org/2001/XMLSchema" xmlns:xs="http://www.w3.org/2001/XMLSchema" xmlns:p="http://schemas.microsoft.com/office/2006/metadata/properties" xmlns:ns3="21fdd857-c237-40d7-9151-11e2f6d68fbb" xmlns:ns4="b80218c3-e0de-41b1-8b33-d8cb9f667b99" targetNamespace="http://schemas.microsoft.com/office/2006/metadata/properties" ma:root="true" ma:fieldsID="6e745fe1c0d4c59fa38af46da006bf89" ns3:_="" ns4:_="">
    <xsd:import namespace="21fdd857-c237-40d7-9151-11e2f6d68fbb"/>
    <xsd:import namespace="b80218c3-e0de-41b1-8b33-d8cb9f667b9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LengthInSecond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fdd857-c237-40d7-9151-11e2f6d68f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0218c3-e0de-41b1-8b33-d8cb9f667b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719E1B-A57F-4AB3-995D-19C06D2296F3}">
  <ds:schemaRefs>
    <ds:schemaRef ds:uri="http://www.w3.org/XML/1998/namespace"/>
    <ds:schemaRef ds:uri="http://purl.org/dc/dcmitype/"/>
    <ds:schemaRef ds:uri="http://schemas.microsoft.com/office/2006/metadata/properties"/>
    <ds:schemaRef ds:uri="21fdd857-c237-40d7-9151-11e2f6d68fbb"/>
    <ds:schemaRef ds:uri="http://purl.org/dc/terms/"/>
    <ds:schemaRef ds:uri="http://purl.org/dc/elements/1.1/"/>
    <ds:schemaRef ds:uri="b80218c3-e0de-41b1-8b33-d8cb9f667b99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640607D-153B-4BD4-8816-BEA87B35CE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DF01B6-671F-4574-AEAB-EB34266A5E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fdd857-c237-40d7-9151-11e2f6d68fbb"/>
    <ds:schemaRef ds:uri="b80218c3-e0de-41b1-8b33-d8cb9f667b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74583</TotalTime>
  <Words>162</Words>
  <Application>Microsoft Office PowerPoint</Application>
  <PresentationFormat>Affichage à l'écran (16:9)</PresentationFormat>
  <Paragraphs>31</Paragraphs>
  <Slides>1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7_PresentationV8</vt:lpstr>
      <vt:lpstr>think-cell Slide</vt:lpstr>
      <vt:lpstr>Le respect des règles sauve des vies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Louden, Ian</dc:creator>
  <cp:lastModifiedBy>Mangeot, Christel</cp:lastModifiedBy>
  <cp:revision>940</cp:revision>
  <dcterms:created xsi:type="dcterms:W3CDTF">2019-08-07T16:42:59Z</dcterms:created>
  <dcterms:modified xsi:type="dcterms:W3CDTF">2026-10-28T08:41:22Z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0x010100E01A4235BF048640B2FED3B7B7E2AEE7</vt:lpwstr>
  </property>
</Properties>
</file>