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4"/>
  </p:sldMasterIdLst>
  <p:notesMasterIdLst>
    <p:notesMasterId r:id="rId6"/>
  </p:notesMasterIdLst>
  <p:sldIdLst>
    <p:sldId id="2147483464" r:id="rId5"/>
  </p:sldIdLst>
  <p:sldSz cx="9144000" cy="5143500" type="screen16x9"/>
  <p:notesSz cx="6858000" cy="9144000"/>
  <p:defaultTex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jonghe, Christelle" initials="DC" lastIdx="1" clrIdx="0">
    <p:extLst>
      <p:ext uri="{19B8F6BF-5375-455C-9EA6-DF929625EA0E}">
        <p15:presenceInfo xmlns:p15="http://schemas.microsoft.com/office/powerpoint/2012/main" userId="S-1-5-21-2842164655-3957589604-2876571664-170611" providerId="AD"/>
      </p:ext>
    </p:extLst>
  </p:cmAuthor>
  <p:cmAuthor id="2" name="Hannequin, Raphael" initials="HR" lastIdx="1" clrIdx="1">
    <p:extLst>
      <p:ext uri="{19B8F6BF-5375-455C-9EA6-DF929625EA0E}">
        <p15:presenceInfo xmlns:p15="http://schemas.microsoft.com/office/powerpoint/2012/main" userId="S::P028002@arcelormittal.net::ac2006bb-5c8c-47b9-b8f7-7cdd907446fe" providerId="AD"/>
      </p:ext>
    </p:extLst>
  </p:cmAuthor>
  <p:cmAuthor id="3" name="Jominet, Nicolas" initials="JN" lastIdx="1" clrIdx="2">
    <p:extLst>
      <p:ext uri="{19B8F6BF-5375-455C-9EA6-DF929625EA0E}">
        <p15:presenceInfo xmlns:p15="http://schemas.microsoft.com/office/powerpoint/2012/main" userId="S::U053465@arcelormittal.net::f625bdf5-8545-46cb-ba07-5ce6ed4edf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CE"/>
    <a:srgbClr val="FFB963"/>
    <a:srgbClr val="FFFFFF"/>
    <a:srgbClr val="00B050"/>
    <a:srgbClr val="00823B"/>
    <a:srgbClr val="00C85A"/>
    <a:srgbClr val="C0E6F5"/>
    <a:srgbClr val="94DCF8"/>
    <a:srgbClr val="3C82F1"/>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9" autoAdjust="0"/>
    <p:restoredTop sz="96247" autoAdjust="0"/>
  </p:normalViewPr>
  <p:slideViewPr>
    <p:cSldViewPr snapToGrid="0" showGuides="1">
      <p:cViewPr varScale="1">
        <p:scale>
          <a:sx n="84" d="100"/>
          <a:sy n="84" d="100"/>
        </p:scale>
        <p:origin x="816" y="56"/>
      </p:cViewPr>
      <p:guideLst>
        <p:guide orient="horz" pos="1620"/>
        <p:guide pos="2880"/>
      </p:guideLst>
    </p:cSldViewPr>
  </p:slideViewPr>
  <p:notesTextViewPr>
    <p:cViewPr>
      <p:scale>
        <a:sx n="3" d="2"/>
        <a:sy n="3" d="2"/>
      </p:scale>
      <p:origin x="0" y="0"/>
    </p:cViewPr>
  </p:notesTextViewPr>
  <p:sorterViewPr>
    <p:cViewPr>
      <p:scale>
        <a:sx n="200" d="100"/>
        <a:sy n="200" d="100"/>
      </p:scale>
      <p:origin x="0" y="-47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jonghe, Christelle" userId="b2fce7e7-9764-4d8d-b1e1-213be28af654" providerId="ADAL" clId="{9D4E7A8F-E500-4653-A09E-9B085D5495EA}"/>
    <pc:docChg chg="undo custSel addSld delSld modSld sldOrd delMainMaster">
      <pc:chgData name="Dejonghe, Christelle" userId="b2fce7e7-9764-4d8d-b1e1-213be28af654" providerId="ADAL" clId="{9D4E7A8F-E500-4653-A09E-9B085D5495EA}" dt="2026-10-14T13:49:09.625" v="293" actId="20577"/>
      <pc:docMkLst>
        <pc:docMk/>
      </pc:docMkLst>
      <pc:sldChg chg="ord">
        <pc:chgData name="Dejonghe, Christelle" userId="b2fce7e7-9764-4d8d-b1e1-213be28af654" providerId="ADAL" clId="{9D4E7A8F-E500-4653-A09E-9B085D5495EA}" dt="2026-10-14T12:09:04.285" v="211"/>
        <pc:sldMkLst>
          <pc:docMk/>
          <pc:sldMk cId="297497393" sldId="256"/>
        </pc:sldMkLst>
      </pc:sldChg>
      <pc:sldChg chg="modSp del mod ord">
        <pc:chgData name="Dejonghe, Christelle" userId="b2fce7e7-9764-4d8d-b1e1-213be28af654" providerId="ADAL" clId="{9D4E7A8F-E500-4653-A09E-9B085D5495EA}" dt="2026-10-14T12:38:39.877" v="247"/>
        <pc:sldMkLst>
          <pc:docMk/>
          <pc:sldMk cId="2552057020" sldId="257"/>
        </pc:sldMkLst>
      </pc:sldChg>
      <pc:sldChg chg="del">
        <pc:chgData name="Dejonghe, Christelle" userId="b2fce7e7-9764-4d8d-b1e1-213be28af654" providerId="ADAL" clId="{9D4E7A8F-E500-4653-A09E-9B085D5495EA}" dt="2026-10-14T07:47:41.863" v="5" actId="47"/>
        <pc:sldMkLst>
          <pc:docMk/>
          <pc:sldMk cId="2545363183" sldId="258"/>
        </pc:sldMkLst>
      </pc:sldChg>
      <pc:sldChg chg="modSp mod">
        <pc:chgData name="Dejonghe, Christelle" userId="b2fce7e7-9764-4d8d-b1e1-213be28af654" providerId="ADAL" clId="{9D4E7A8F-E500-4653-A09E-9B085D5495EA}" dt="2026-10-14T07:47:38.155" v="3" actId="20577"/>
        <pc:sldMkLst>
          <pc:docMk/>
          <pc:sldMk cId="1111680805" sldId="283"/>
        </pc:sldMkLst>
      </pc:sldChg>
      <pc:sldChg chg="addSp delSp modSp add del mod">
        <pc:chgData name="Dejonghe, Christelle" userId="b2fce7e7-9764-4d8d-b1e1-213be28af654" providerId="ADAL" clId="{9D4E7A8F-E500-4653-A09E-9B085D5495EA}" dt="2026-10-14T08:57:17.179" v="206" actId="20577"/>
        <pc:sldMkLst>
          <pc:docMk/>
          <pc:sldMk cId="433782396" sldId="447"/>
        </pc:sldMkLst>
      </pc:sldChg>
      <pc:sldChg chg="addSp delSp modSp mod">
        <pc:chgData name="Dejonghe, Christelle" userId="b2fce7e7-9764-4d8d-b1e1-213be28af654" providerId="ADAL" clId="{9D4E7A8F-E500-4653-A09E-9B085D5495EA}" dt="2026-10-14T07:50:23.456" v="28" actId="20577"/>
        <pc:sldMkLst>
          <pc:docMk/>
          <pc:sldMk cId="346648636" sldId="461"/>
        </pc:sldMkLst>
        <pc:spChg chg="mod">
          <ac:chgData name="Dejonghe, Christelle" userId="b2fce7e7-9764-4d8d-b1e1-213be28af654" providerId="ADAL" clId="{9D4E7A8F-E500-4653-A09E-9B085D5495EA}" dt="2026-10-14T07:50:15.848" v="24" actId="20577"/>
          <ac:spMkLst>
            <pc:docMk/>
            <pc:sldMk cId="346648636" sldId="461"/>
            <ac:spMk id="5" creationId="{7E6DE199-7926-363D-A6B4-DA42DEC5C61B}"/>
          </ac:spMkLst>
        </pc:spChg>
        <pc:spChg chg="mod">
          <ac:chgData name="Dejonghe, Christelle" userId="b2fce7e7-9764-4d8d-b1e1-213be28af654" providerId="ADAL" clId="{9D4E7A8F-E500-4653-A09E-9B085D5495EA}" dt="2026-10-14T07:50:02.617" v="16" actId="6549"/>
          <ac:spMkLst>
            <pc:docMk/>
            <pc:sldMk cId="346648636" sldId="461"/>
            <ac:spMk id="21" creationId="{CC030070-8E51-413A-ABEA-F0AB4F5636A0}"/>
          </ac:spMkLst>
        </pc:spChg>
        <pc:spChg chg="mod">
          <ac:chgData name="Dejonghe, Christelle" userId="b2fce7e7-9764-4d8d-b1e1-213be28af654" providerId="ADAL" clId="{9D4E7A8F-E500-4653-A09E-9B085D5495EA}" dt="2026-10-14T07:50:20.440" v="27" actId="20577"/>
          <ac:spMkLst>
            <pc:docMk/>
            <pc:sldMk cId="346648636" sldId="461"/>
            <ac:spMk id="23" creationId="{C2242BEA-396F-4384-908B-E71619B57834}"/>
          </ac:spMkLst>
        </pc:spChg>
        <pc:spChg chg="mod">
          <ac:chgData name="Dejonghe, Christelle" userId="b2fce7e7-9764-4d8d-b1e1-213be28af654" providerId="ADAL" clId="{9D4E7A8F-E500-4653-A09E-9B085D5495EA}" dt="2026-10-14T07:50:23.456" v="28" actId="20577"/>
          <ac:spMkLst>
            <pc:docMk/>
            <pc:sldMk cId="346648636" sldId="461"/>
            <ac:spMk id="24" creationId="{5C3AA299-4882-4963-BFDC-5E2B398AF29F}"/>
          </ac:spMkLst>
        </pc:spChg>
        <pc:picChg chg="add mod ord">
          <ac:chgData name="Dejonghe, Christelle" userId="b2fce7e7-9764-4d8d-b1e1-213be28af654" providerId="ADAL" clId="{9D4E7A8F-E500-4653-A09E-9B085D5495EA}" dt="2026-10-14T07:50:05.798" v="17" actId="1076"/>
          <ac:picMkLst>
            <pc:docMk/>
            <pc:sldMk cId="346648636" sldId="461"/>
            <ac:picMk id="3" creationId="{B89A55D3-B34B-8774-EA1B-AB049F54C5D8}"/>
          </ac:picMkLst>
        </pc:picChg>
      </pc:sldChg>
      <pc:sldChg chg="addSp delSp modSp mod">
        <pc:chgData name="Dejonghe, Christelle" userId="b2fce7e7-9764-4d8d-b1e1-213be28af654" providerId="ADAL" clId="{9D4E7A8F-E500-4653-A09E-9B085D5495EA}" dt="2026-10-14T07:52:17.512" v="47" actId="1076"/>
        <pc:sldMkLst>
          <pc:docMk/>
          <pc:sldMk cId="4222935683" sldId="462"/>
        </pc:sldMkLst>
        <pc:spChg chg="mod">
          <ac:chgData name="Dejonghe, Christelle" userId="b2fce7e7-9764-4d8d-b1e1-213be28af654" providerId="ADAL" clId="{9D4E7A8F-E500-4653-A09E-9B085D5495EA}" dt="2026-10-14T07:50:30.673" v="30" actId="20577"/>
          <ac:spMkLst>
            <pc:docMk/>
            <pc:sldMk cId="4222935683" sldId="462"/>
            <ac:spMk id="19" creationId="{A013050C-E571-4422-BDD7-F52E7CF99618}"/>
          </ac:spMkLst>
        </pc:spChg>
        <pc:spChg chg="mod">
          <ac:chgData name="Dejonghe, Christelle" userId="b2fce7e7-9764-4d8d-b1e1-213be28af654" providerId="ADAL" clId="{9D4E7A8F-E500-4653-A09E-9B085D5495EA}" dt="2026-10-14T07:51:57.336" v="40" actId="20577"/>
          <ac:spMkLst>
            <pc:docMk/>
            <pc:sldMk cId="4222935683" sldId="462"/>
            <ac:spMk id="28" creationId="{FEECB0FB-4BF1-4891-B8E1-FB25C062DBEA}"/>
          </ac:spMkLst>
        </pc:spChg>
        <pc:spChg chg="mod">
          <ac:chgData name="Dejonghe, Christelle" userId="b2fce7e7-9764-4d8d-b1e1-213be28af654" providerId="ADAL" clId="{9D4E7A8F-E500-4653-A09E-9B085D5495EA}" dt="2026-10-14T07:51:59.809" v="42" actId="6549"/>
          <ac:spMkLst>
            <pc:docMk/>
            <pc:sldMk cId="4222935683" sldId="462"/>
            <ac:spMk id="41" creationId="{6C9C0D9A-1C72-42B6-893D-3CCE613D39C2}"/>
          </ac:spMkLst>
        </pc:spChg>
        <pc:picChg chg="add mod ord">
          <ac:chgData name="Dejonghe, Christelle" userId="b2fce7e7-9764-4d8d-b1e1-213be28af654" providerId="ADAL" clId="{9D4E7A8F-E500-4653-A09E-9B085D5495EA}" dt="2026-10-14T07:51:28.098" v="38" actId="1076"/>
          <ac:picMkLst>
            <pc:docMk/>
            <pc:sldMk cId="4222935683" sldId="462"/>
            <ac:picMk id="3" creationId="{AC5772F6-2209-234A-E817-8962B9174D53}"/>
          </ac:picMkLst>
        </pc:picChg>
        <pc:picChg chg="add mod">
          <ac:chgData name="Dejonghe, Christelle" userId="b2fce7e7-9764-4d8d-b1e1-213be28af654" providerId="ADAL" clId="{9D4E7A8F-E500-4653-A09E-9B085D5495EA}" dt="2026-10-14T07:52:17.512" v="47" actId="1076"/>
          <ac:picMkLst>
            <pc:docMk/>
            <pc:sldMk cId="4222935683" sldId="462"/>
            <ac:picMk id="5" creationId="{DBD6F81C-ACDF-1A36-A814-DD55694CCC2B}"/>
          </ac:picMkLst>
        </pc:picChg>
      </pc:sldChg>
      <pc:sldChg chg="add del">
        <pc:chgData name="Dejonghe, Christelle" userId="b2fce7e7-9764-4d8d-b1e1-213be28af654" providerId="ADAL" clId="{9D4E7A8F-E500-4653-A09E-9B085D5495EA}" dt="2026-10-14T08:31:04.339" v="166"/>
        <pc:sldMkLst>
          <pc:docMk/>
          <pc:sldMk cId="1732441308" sldId="469"/>
        </pc:sldMkLst>
      </pc:sldChg>
      <pc:sldChg chg="add del ord">
        <pc:chgData name="Dejonghe, Christelle" userId="b2fce7e7-9764-4d8d-b1e1-213be28af654" providerId="ADAL" clId="{9D4E7A8F-E500-4653-A09E-9B085D5495EA}" dt="2026-10-14T08:31:07.996" v="168"/>
        <pc:sldMkLst>
          <pc:docMk/>
          <pc:sldMk cId="1640065988" sldId="470"/>
        </pc:sldMkLst>
      </pc:sldChg>
      <pc:sldChg chg="del">
        <pc:chgData name="Dejonghe, Christelle" userId="b2fce7e7-9764-4d8d-b1e1-213be28af654" providerId="ADAL" clId="{9D4E7A8F-E500-4653-A09E-9B085D5495EA}" dt="2026-10-14T07:48:28.393" v="11" actId="47"/>
        <pc:sldMkLst>
          <pc:docMk/>
          <pc:sldMk cId="567398653" sldId="474"/>
        </pc:sldMkLst>
      </pc:sldChg>
      <pc:sldChg chg="modSp add mod ord">
        <pc:chgData name="Dejonghe, Christelle" userId="b2fce7e7-9764-4d8d-b1e1-213be28af654" providerId="ADAL" clId="{9D4E7A8F-E500-4653-A09E-9B085D5495EA}" dt="2026-10-14T13:49:09.625" v="293" actId="20577"/>
        <pc:sldMkLst>
          <pc:docMk/>
          <pc:sldMk cId="3714570628" sldId="474"/>
        </pc:sldMkLst>
        <pc:graphicFrameChg chg="mod modGraphic">
          <ac:chgData name="Dejonghe, Christelle" userId="b2fce7e7-9764-4d8d-b1e1-213be28af654" providerId="ADAL" clId="{9D4E7A8F-E500-4653-A09E-9B085D5495EA}" dt="2026-10-14T13:49:09.625" v="293" actId="20577"/>
          <ac:graphicFrameMkLst>
            <pc:docMk/>
            <pc:sldMk cId="3714570628" sldId="474"/>
            <ac:graphicFrameMk id="7" creationId="{00000000-0000-0000-0000-000000000000}"/>
          </ac:graphicFrameMkLst>
        </pc:graphicFrameChg>
        <pc:graphicFrameChg chg="modGraphic">
          <ac:chgData name="Dejonghe, Christelle" userId="b2fce7e7-9764-4d8d-b1e1-213be28af654" providerId="ADAL" clId="{9D4E7A8F-E500-4653-A09E-9B085D5495EA}" dt="2026-10-14T13:49:04.428" v="283" actId="20577"/>
          <ac:graphicFrameMkLst>
            <pc:docMk/>
            <pc:sldMk cId="3714570628" sldId="474"/>
            <ac:graphicFrameMk id="12" creationId="{00000000-0000-0000-0000-000000000000}"/>
          </ac:graphicFrameMkLst>
        </pc:graphicFrameChg>
      </pc:sldChg>
      <pc:sldChg chg="modSp del mod">
        <pc:chgData name="Dejonghe, Christelle" userId="b2fce7e7-9764-4d8d-b1e1-213be28af654" providerId="ADAL" clId="{9D4E7A8F-E500-4653-A09E-9B085D5495EA}" dt="2026-10-14T13:45:14.241" v="252" actId="1076"/>
        <pc:sldMkLst>
          <pc:docMk/>
          <pc:sldMk cId="819134408" sldId="475"/>
        </pc:sldMkLst>
      </pc:sldChg>
      <pc:sldChg chg="addSp delSp modSp mod ord">
        <pc:chgData name="Dejonghe, Christelle" userId="b2fce7e7-9764-4d8d-b1e1-213be28af654" providerId="ADAL" clId="{9D4E7A8F-E500-4653-A09E-9B085D5495EA}" dt="2026-10-14T12:38:45.414" v="249"/>
        <pc:sldMkLst>
          <pc:docMk/>
          <pc:sldMk cId="1730521815" sldId="555"/>
        </pc:sldMkLst>
        <pc:spChg chg="mod">
          <ac:chgData name="Dejonghe, Christelle" userId="b2fce7e7-9764-4d8d-b1e1-213be28af654" providerId="ADAL" clId="{9D4E7A8F-E500-4653-A09E-9B085D5495EA}" dt="2026-10-14T08:09:48.072" v="49" actId="6549"/>
          <ac:spMkLst>
            <pc:docMk/>
            <pc:sldMk cId="1730521815" sldId="555"/>
            <ac:spMk id="11" creationId="{DE8752A6-1E95-8648-60FE-9647B9B9BCB8}"/>
          </ac:spMkLst>
        </pc:spChg>
        <pc:graphicFrameChg chg="add mod modGraphic">
          <ac:chgData name="Dejonghe, Christelle" userId="b2fce7e7-9764-4d8d-b1e1-213be28af654" providerId="ADAL" clId="{9D4E7A8F-E500-4653-A09E-9B085D5495EA}" dt="2026-10-14T08:18:01.697" v="121" actId="313"/>
          <ac:graphicFrameMkLst>
            <pc:docMk/>
            <pc:sldMk cId="1730521815" sldId="555"/>
            <ac:graphicFrameMk id="3" creationId="{3064B3CE-9EA2-0726-3777-0ABE01FE653F}"/>
          </ac:graphicFrameMkLst>
        </pc:graphicFrameChg>
        <pc:graphicFrameChg chg="add mod modGraphic">
          <ac:chgData name="Dejonghe, Christelle" userId="b2fce7e7-9764-4d8d-b1e1-213be28af654" providerId="ADAL" clId="{9D4E7A8F-E500-4653-A09E-9B085D5495EA}" dt="2026-10-14T08:18:13.133" v="122" actId="1076"/>
          <ac:graphicFrameMkLst>
            <pc:docMk/>
            <pc:sldMk cId="1730521815" sldId="555"/>
            <ac:graphicFrameMk id="5" creationId="{92DE4D30-7C36-C361-B638-0ED48D0073FA}"/>
          </ac:graphicFrameMkLst>
        </pc:graphicFrameChg>
        <pc:graphicFrameChg chg="add mod modGraphic">
          <ac:chgData name="Dejonghe, Christelle" userId="b2fce7e7-9764-4d8d-b1e1-213be28af654" providerId="ADAL" clId="{9D4E7A8F-E500-4653-A09E-9B085D5495EA}" dt="2026-10-14T08:18:13.133" v="122" actId="1076"/>
          <ac:graphicFrameMkLst>
            <pc:docMk/>
            <pc:sldMk cId="1730521815" sldId="555"/>
            <ac:graphicFrameMk id="6" creationId="{07415710-1329-FDDA-C0C5-D5F4EAC68A1D}"/>
          </ac:graphicFrameMkLst>
        </pc:graphicFrameChg>
        <pc:graphicFrameChg chg="mod">
          <ac:chgData name="Dejonghe, Christelle" userId="b2fce7e7-9764-4d8d-b1e1-213be28af654" providerId="ADAL" clId="{9D4E7A8F-E500-4653-A09E-9B085D5495EA}" dt="2026-10-14T08:18:13.133" v="122" actId="1076"/>
          <ac:graphicFrameMkLst>
            <pc:docMk/>
            <pc:sldMk cId="1730521815" sldId="555"/>
            <ac:graphicFrameMk id="9" creationId="{39FA8297-8AA8-AEEC-7EEF-825432384FB1}"/>
          </ac:graphicFrameMkLst>
        </pc:graphicFrameChg>
        <pc:graphicFrameChg chg="add del mod">
          <ac:chgData name="Dejonghe, Christelle" userId="b2fce7e7-9764-4d8d-b1e1-213be28af654" providerId="ADAL" clId="{9D4E7A8F-E500-4653-A09E-9B085D5495EA}" dt="2026-10-14T08:18:13.133" v="122" actId="1076"/>
          <ac:graphicFrameMkLst>
            <pc:docMk/>
            <pc:sldMk cId="1730521815" sldId="555"/>
            <ac:graphicFrameMk id="10" creationId="{2DC37F17-2980-EA01-DEA6-DFC5847A53E0}"/>
          </ac:graphicFrameMkLst>
        </pc:graphicFrameChg>
      </pc:sldChg>
      <pc:sldChg chg="ord">
        <pc:chgData name="Dejonghe, Christelle" userId="b2fce7e7-9764-4d8d-b1e1-213be28af654" providerId="ADAL" clId="{9D4E7A8F-E500-4653-A09E-9B085D5495EA}" dt="2026-10-14T12:38:45.414" v="249"/>
        <pc:sldMkLst>
          <pc:docMk/>
          <pc:sldMk cId="1257324328" sldId="2139119966"/>
        </pc:sldMkLst>
      </pc:sldChg>
      <pc:sldChg chg="addSp modSp mod ord">
        <pc:chgData name="Dejonghe, Christelle" userId="b2fce7e7-9764-4d8d-b1e1-213be28af654" providerId="ADAL" clId="{9D4E7A8F-E500-4653-A09E-9B085D5495EA}" dt="2026-10-14T12:38:45.414" v="249"/>
        <pc:sldMkLst>
          <pc:docMk/>
          <pc:sldMk cId="922698389" sldId="2147483429"/>
        </pc:sldMkLst>
        <pc:graphicFrameChg chg="add mod modGraphic">
          <ac:chgData name="Dejonghe, Christelle" userId="b2fce7e7-9764-4d8d-b1e1-213be28af654" providerId="ADAL" clId="{9D4E7A8F-E500-4653-A09E-9B085D5495EA}" dt="2026-10-14T11:47:00.458" v="207" actId="1076"/>
          <ac:graphicFrameMkLst>
            <pc:docMk/>
            <pc:sldMk cId="922698389" sldId="2147483429"/>
            <ac:graphicFrameMk id="2" creationId="{0597984D-3EBC-BB1B-77C5-83D606004B76}"/>
          </ac:graphicFrameMkLst>
        </pc:graphicFrameChg>
        <pc:graphicFrameChg chg="add mod modGraphic">
          <ac:chgData name="Dejonghe, Christelle" userId="b2fce7e7-9764-4d8d-b1e1-213be28af654" providerId="ADAL" clId="{9D4E7A8F-E500-4653-A09E-9B085D5495EA}" dt="2026-10-14T11:47:00.458" v="207" actId="1076"/>
          <ac:graphicFrameMkLst>
            <pc:docMk/>
            <pc:sldMk cId="922698389" sldId="2147483429"/>
            <ac:graphicFrameMk id="3" creationId="{F7882272-50D4-282D-5652-716123106CD9}"/>
          </ac:graphicFrameMkLst>
        </pc:graphicFrameChg>
        <pc:graphicFrameChg chg="mod">
          <ac:chgData name="Dejonghe, Christelle" userId="b2fce7e7-9764-4d8d-b1e1-213be28af654" providerId="ADAL" clId="{9D4E7A8F-E500-4653-A09E-9B085D5495EA}" dt="2026-10-14T11:47:00.458" v="207" actId="1076"/>
          <ac:graphicFrameMkLst>
            <pc:docMk/>
            <pc:sldMk cId="922698389" sldId="2147483429"/>
            <ac:graphicFrameMk id="4" creationId="{4F21BA7C-4C5A-6BB5-0469-CB1DFD112420}"/>
          </ac:graphicFrameMkLst>
        </pc:graphicFrameChg>
        <pc:graphicFrameChg chg="mod modGraphic">
          <ac:chgData name="Dejonghe, Christelle" userId="b2fce7e7-9764-4d8d-b1e1-213be28af654" providerId="ADAL" clId="{9D4E7A8F-E500-4653-A09E-9B085D5495EA}" dt="2026-10-14T12:29:43.553" v="245" actId="20577"/>
          <ac:graphicFrameMkLst>
            <pc:docMk/>
            <pc:sldMk cId="922698389" sldId="2147483429"/>
            <ac:graphicFrameMk id="6" creationId="{5AE37187-1021-F8CF-24E3-730B593DF230}"/>
          </ac:graphicFrameMkLst>
        </pc:graphicFrameChg>
      </pc:sldChg>
      <pc:sldChg chg="del">
        <pc:chgData name="Dejonghe, Christelle" userId="b2fce7e7-9764-4d8d-b1e1-213be28af654" providerId="ADAL" clId="{9D4E7A8F-E500-4653-A09E-9B085D5495EA}" dt="2026-10-14T07:48:11.400" v="8" actId="47"/>
        <pc:sldMkLst>
          <pc:docMk/>
          <pc:sldMk cId="1965638781" sldId="2147483442"/>
        </pc:sldMkLst>
      </pc:sldChg>
      <pc:sldChg chg="del">
        <pc:chgData name="Dejonghe, Christelle" userId="b2fce7e7-9764-4d8d-b1e1-213be28af654" providerId="ADAL" clId="{9D4E7A8F-E500-4653-A09E-9B085D5495EA}" dt="2026-10-14T07:48:28.393" v="11" actId="47"/>
        <pc:sldMkLst>
          <pc:docMk/>
          <pc:sldMk cId="2738074214" sldId="2147483443"/>
        </pc:sldMkLst>
      </pc:sldChg>
      <pc:sldChg chg="del">
        <pc:chgData name="Dejonghe, Christelle" userId="b2fce7e7-9764-4d8d-b1e1-213be28af654" providerId="ADAL" clId="{9D4E7A8F-E500-4653-A09E-9B085D5495EA}" dt="2026-10-14T07:48:11.400" v="8" actId="47"/>
        <pc:sldMkLst>
          <pc:docMk/>
          <pc:sldMk cId="1227648480" sldId="2147483444"/>
        </pc:sldMkLst>
      </pc:sldChg>
      <pc:sldChg chg="del">
        <pc:chgData name="Dejonghe, Christelle" userId="b2fce7e7-9764-4d8d-b1e1-213be28af654" providerId="ADAL" clId="{9D4E7A8F-E500-4653-A09E-9B085D5495EA}" dt="2026-10-14T07:48:28.393" v="11" actId="47"/>
        <pc:sldMkLst>
          <pc:docMk/>
          <pc:sldMk cId="1647857492" sldId="2147483445"/>
        </pc:sldMkLst>
      </pc:sldChg>
      <pc:sldChg chg="del">
        <pc:chgData name="Dejonghe, Christelle" userId="b2fce7e7-9764-4d8d-b1e1-213be28af654" providerId="ADAL" clId="{9D4E7A8F-E500-4653-A09E-9B085D5495EA}" dt="2026-10-14T07:48:11.400" v="8" actId="47"/>
        <pc:sldMkLst>
          <pc:docMk/>
          <pc:sldMk cId="3796115294" sldId="2147483446"/>
        </pc:sldMkLst>
      </pc:sldChg>
      <pc:sldChg chg="del">
        <pc:chgData name="Dejonghe, Christelle" userId="b2fce7e7-9764-4d8d-b1e1-213be28af654" providerId="ADAL" clId="{9D4E7A8F-E500-4653-A09E-9B085D5495EA}" dt="2026-10-14T07:48:28.393" v="11" actId="47"/>
        <pc:sldMkLst>
          <pc:docMk/>
          <pc:sldMk cId="1763710897" sldId="2147483447"/>
        </pc:sldMkLst>
      </pc:sldChg>
      <pc:sldChg chg="del">
        <pc:chgData name="Dejonghe, Christelle" userId="b2fce7e7-9764-4d8d-b1e1-213be28af654" providerId="ADAL" clId="{9D4E7A8F-E500-4653-A09E-9B085D5495EA}" dt="2026-10-14T07:48:11.400" v="8" actId="47"/>
        <pc:sldMkLst>
          <pc:docMk/>
          <pc:sldMk cId="521925600" sldId="2147483448"/>
        </pc:sldMkLst>
      </pc:sldChg>
      <pc:sldChg chg="del">
        <pc:chgData name="Dejonghe, Christelle" userId="b2fce7e7-9764-4d8d-b1e1-213be28af654" providerId="ADAL" clId="{9D4E7A8F-E500-4653-A09E-9B085D5495EA}" dt="2026-10-14T07:48:11.400" v="8" actId="47"/>
        <pc:sldMkLst>
          <pc:docMk/>
          <pc:sldMk cId="0" sldId="2147483449"/>
        </pc:sldMkLst>
      </pc:sldChg>
      <pc:sldChg chg="del">
        <pc:chgData name="Dejonghe, Christelle" userId="b2fce7e7-9764-4d8d-b1e1-213be28af654" providerId="ADAL" clId="{9D4E7A8F-E500-4653-A09E-9B085D5495EA}" dt="2026-10-14T07:48:11.400" v="8" actId="47"/>
        <pc:sldMkLst>
          <pc:docMk/>
          <pc:sldMk cId="1327816947" sldId="2147483450"/>
        </pc:sldMkLst>
      </pc:sldChg>
      <pc:sldChg chg="del">
        <pc:chgData name="Dejonghe, Christelle" userId="b2fce7e7-9764-4d8d-b1e1-213be28af654" providerId="ADAL" clId="{9D4E7A8F-E500-4653-A09E-9B085D5495EA}" dt="2026-10-14T07:48:28.393" v="11" actId="47"/>
        <pc:sldMkLst>
          <pc:docMk/>
          <pc:sldMk cId="2157519663" sldId="2147483451"/>
        </pc:sldMkLst>
      </pc:sldChg>
      <pc:sldChg chg="del">
        <pc:chgData name="Dejonghe, Christelle" userId="b2fce7e7-9764-4d8d-b1e1-213be28af654" providerId="ADAL" clId="{9D4E7A8F-E500-4653-A09E-9B085D5495EA}" dt="2026-10-14T07:48:11.400" v="8" actId="47"/>
        <pc:sldMkLst>
          <pc:docMk/>
          <pc:sldMk cId="3515857247" sldId="2147483452"/>
        </pc:sldMkLst>
      </pc:sldChg>
      <pc:sldChg chg="del">
        <pc:chgData name="Dejonghe, Christelle" userId="b2fce7e7-9764-4d8d-b1e1-213be28af654" providerId="ADAL" clId="{9D4E7A8F-E500-4653-A09E-9B085D5495EA}" dt="2026-10-14T07:48:28.393" v="11" actId="47"/>
        <pc:sldMkLst>
          <pc:docMk/>
          <pc:sldMk cId="3351436731" sldId="2147483453"/>
        </pc:sldMkLst>
      </pc:sldChg>
      <pc:sldChg chg="del">
        <pc:chgData name="Dejonghe, Christelle" userId="b2fce7e7-9764-4d8d-b1e1-213be28af654" providerId="ADAL" clId="{9D4E7A8F-E500-4653-A09E-9B085D5495EA}" dt="2026-10-14T07:48:11.400" v="8" actId="47"/>
        <pc:sldMkLst>
          <pc:docMk/>
          <pc:sldMk cId="2882984853" sldId="2147483454"/>
        </pc:sldMkLst>
      </pc:sldChg>
      <pc:sldChg chg="del">
        <pc:chgData name="Dejonghe, Christelle" userId="b2fce7e7-9764-4d8d-b1e1-213be28af654" providerId="ADAL" clId="{9D4E7A8F-E500-4653-A09E-9B085D5495EA}" dt="2026-10-14T07:48:11.400" v="8" actId="47"/>
        <pc:sldMkLst>
          <pc:docMk/>
          <pc:sldMk cId="1676003247" sldId="2147483455"/>
        </pc:sldMkLst>
      </pc:sldChg>
      <pc:sldChg chg="del">
        <pc:chgData name="Dejonghe, Christelle" userId="b2fce7e7-9764-4d8d-b1e1-213be28af654" providerId="ADAL" clId="{9D4E7A8F-E500-4653-A09E-9B085D5495EA}" dt="2026-10-14T07:48:28.393" v="11" actId="47"/>
        <pc:sldMkLst>
          <pc:docMk/>
          <pc:sldMk cId="289623917" sldId="2147483456"/>
        </pc:sldMkLst>
      </pc:sldChg>
      <pc:sldChg chg="del">
        <pc:chgData name="Dejonghe, Christelle" userId="b2fce7e7-9764-4d8d-b1e1-213be28af654" providerId="ADAL" clId="{9D4E7A8F-E500-4653-A09E-9B085D5495EA}" dt="2026-10-14T07:48:11.400" v="8" actId="47"/>
        <pc:sldMkLst>
          <pc:docMk/>
          <pc:sldMk cId="3094078172" sldId="2147483457"/>
        </pc:sldMkLst>
      </pc:sldChg>
      <pc:sldChg chg="del">
        <pc:chgData name="Dejonghe, Christelle" userId="b2fce7e7-9764-4d8d-b1e1-213be28af654" providerId="ADAL" clId="{9D4E7A8F-E500-4653-A09E-9B085D5495EA}" dt="2026-10-14T07:48:11.400" v="8" actId="47"/>
        <pc:sldMkLst>
          <pc:docMk/>
          <pc:sldMk cId="1506779951" sldId="2147483458"/>
        </pc:sldMkLst>
      </pc:sldChg>
      <pc:sldChg chg="del">
        <pc:chgData name="Dejonghe, Christelle" userId="b2fce7e7-9764-4d8d-b1e1-213be28af654" providerId="ADAL" clId="{9D4E7A8F-E500-4653-A09E-9B085D5495EA}" dt="2026-10-14T07:48:28.393" v="11" actId="47"/>
        <pc:sldMkLst>
          <pc:docMk/>
          <pc:sldMk cId="2169007110" sldId="2147483459"/>
        </pc:sldMkLst>
      </pc:sldChg>
      <pc:sldChg chg="del">
        <pc:chgData name="Dejonghe, Christelle" userId="b2fce7e7-9764-4d8d-b1e1-213be28af654" providerId="ADAL" clId="{9D4E7A8F-E500-4653-A09E-9B085D5495EA}" dt="2026-10-14T07:48:11.400" v="8" actId="47"/>
        <pc:sldMkLst>
          <pc:docMk/>
          <pc:sldMk cId="788235887" sldId="2147483460"/>
        </pc:sldMkLst>
      </pc:sldChg>
      <pc:sldChg chg="del">
        <pc:chgData name="Dejonghe, Christelle" userId="b2fce7e7-9764-4d8d-b1e1-213be28af654" providerId="ADAL" clId="{9D4E7A8F-E500-4653-A09E-9B085D5495EA}" dt="2026-10-14T07:48:28.393" v="11" actId="47"/>
        <pc:sldMkLst>
          <pc:docMk/>
          <pc:sldMk cId="3389311537" sldId="2147483461"/>
        </pc:sldMkLst>
      </pc:sldChg>
      <pc:sldChg chg="addSp delSp modSp mod">
        <pc:chgData name="Dejonghe, Christelle" userId="b2fce7e7-9764-4d8d-b1e1-213be28af654" providerId="ADAL" clId="{9D4E7A8F-E500-4653-A09E-9B085D5495EA}" dt="2026-10-14T08:30:29.953" v="165" actId="14100"/>
        <pc:sldMkLst>
          <pc:docMk/>
          <pc:sldMk cId="716407636" sldId="2147483462"/>
        </pc:sldMkLst>
        <pc:picChg chg="add mod modCrop">
          <ac:chgData name="Dejonghe, Christelle" userId="b2fce7e7-9764-4d8d-b1e1-213be28af654" providerId="ADAL" clId="{9D4E7A8F-E500-4653-A09E-9B085D5495EA}" dt="2026-10-14T08:30:29.953" v="165" actId="14100"/>
          <ac:picMkLst>
            <pc:docMk/>
            <pc:sldMk cId="716407636" sldId="2147483462"/>
            <ac:picMk id="3" creationId="{5282F892-3C0D-525A-8B06-44E91EB7C09F}"/>
          </ac:picMkLst>
        </pc:picChg>
      </pc:sldChg>
      <pc:sldChg chg="del">
        <pc:chgData name="Dejonghe, Christelle" userId="b2fce7e7-9764-4d8d-b1e1-213be28af654" providerId="ADAL" clId="{9D4E7A8F-E500-4653-A09E-9B085D5495EA}" dt="2026-10-14T07:48:11.400" v="8" actId="47"/>
        <pc:sldMkLst>
          <pc:docMk/>
          <pc:sldMk cId="327418107" sldId="2147483463"/>
        </pc:sldMkLst>
      </pc:sldChg>
      <pc:sldChg chg="modSp add mod ord">
        <pc:chgData name="Dejonghe, Christelle" userId="b2fce7e7-9764-4d8d-b1e1-213be28af654" providerId="ADAL" clId="{9D4E7A8F-E500-4653-A09E-9B085D5495EA}" dt="2026-10-14T13:48:39.738" v="269" actId="20577"/>
        <pc:sldMkLst>
          <pc:docMk/>
          <pc:sldMk cId="4130996626" sldId="2147483463"/>
        </pc:sldMkLst>
        <pc:graphicFrameChg chg="modGraphic">
          <ac:chgData name="Dejonghe, Christelle" userId="b2fce7e7-9764-4d8d-b1e1-213be28af654" providerId="ADAL" clId="{9D4E7A8F-E500-4653-A09E-9B085D5495EA}" dt="2026-10-14T13:48:18.708" v="259" actId="20577"/>
          <ac:graphicFrameMkLst>
            <pc:docMk/>
            <pc:sldMk cId="4130996626" sldId="2147483463"/>
            <ac:graphicFrameMk id="7" creationId="{00000000-0000-0000-0000-000000000000}"/>
          </ac:graphicFrameMkLst>
        </pc:graphicFrameChg>
        <pc:graphicFrameChg chg="modGraphic">
          <ac:chgData name="Dejonghe, Christelle" userId="b2fce7e7-9764-4d8d-b1e1-213be28af654" providerId="ADAL" clId="{9D4E7A8F-E500-4653-A09E-9B085D5495EA}" dt="2026-10-14T13:48:39.738" v="269" actId="20577"/>
          <ac:graphicFrameMkLst>
            <pc:docMk/>
            <pc:sldMk cId="4130996626" sldId="2147483463"/>
            <ac:graphicFrameMk id="12" creationId="{00000000-0000-0000-0000-000000000000}"/>
          </ac:graphicFrameMkLst>
        </pc:graphicFrameChg>
      </pc:sldChg>
      <pc:sldChg chg="addSp delSp modSp add mod ord">
        <pc:chgData name="Dejonghe, Christelle" userId="b2fce7e7-9764-4d8d-b1e1-213be28af654" providerId="ADAL" clId="{9D4E7A8F-E500-4653-A09E-9B085D5495EA}" dt="2026-10-14T12:13:09.587" v="221" actId="1076"/>
        <pc:sldMkLst>
          <pc:docMk/>
          <pc:sldMk cId="1877917055" sldId="2147483464"/>
        </pc:sldMkLst>
        <pc:spChg chg="mod">
          <ac:chgData name="Dejonghe, Christelle" userId="b2fce7e7-9764-4d8d-b1e1-213be28af654" providerId="ADAL" clId="{9D4E7A8F-E500-4653-A09E-9B085D5495EA}" dt="2026-10-14T08:37:42.607" v="182" actId="27636"/>
          <ac:spMkLst>
            <pc:docMk/>
            <pc:sldMk cId="1877917055" sldId="2147483464"/>
            <ac:spMk id="2166786" creationId="{00000000-0000-0000-0000-000000000000}"/>
          </ac:spMkLst>
        </pc:spChg>
        <pc:picChg chg="add mod">
          <ac:chgData name="Dejonghe, Christelle" userId="b2fce7e7-9764-4d8d-b1e1-213be28af654" providerId="ADAL" clId="{9D4E7A8F-E500-4653-A09E-9B085D5495EA}" dt="2026-10-14T12:13:09.587" v="221" actId="1076"/>
          <ac:picMkLst>
            <pc:docMk/>
            <pc:sldMk cId="1877917055" sldId="2147483464"/>
            <ac:picMk id="4" creationId="{65BA6171-C087-B628-213F-2CBB388F32E1}"/>
          </ac:picMkLst>
        </pc:picChg>
      </pc:sldChg>
      <pc:sldChg chg="del">
        <pc:chgData name="Dejonghe, Christelle" userId="b2fce7e7-9764-4d8d-b1e1-213be28af654" providerId="ADAL" clId="{9D4E7A8F-E500-4653-A09E-9B085D5495EA}" dt="2026-10-14T07:48:28.393" v="11" actId="47"/>
        <pc:sldMkLst>
          <pc:docMk/>
          <pc:sldMk cId="3165834174" sldId="2147483464"/>
        </pc:sldMkLst>
      </pc:sldChg>
      <pc:sldChg chg="modSp add mod">
        <pc:chgData name="Dejonghe, Christelle" userId="b2fce7e7-9764-4d8d-b1e1-213be28af654" providerId="ADAL" clId="{9D4E7A8F-E500-4653-A09E-9B085D5495EA}" dt="2026-10-14T12:24:58.346" v="241" actId="20577"/>
        <pc:sldMkLst>
          <pc:docMk/>
          <pc:sldMk cId="2758509643" sldId="2147483465"/>
        </pc:sldMkLst>
        <pc:graphicFrameChg chg="modGraphic">
          <ac:chgData name="Dejonghe, Christelle" userId="b2fce7e7-9764-4d8d-b1e1-213be28af654" providerId="ADAL" clId="{9D4E7A8F-E500-4653-A09E-9B085D5495EA}" dt="2026-10-14T12:24:58.346" v="241" actId="20577"/>
          <ac:graphicFrameMkLst>
            <pc:docMk/>
            <pc:sldMk cId="2758509643" sldId="2147483465"/>
            <ac:graphicFrameMk id="12" creationId="{00000000-0000-0000-0000-000000000000}"/>
          </ac:graphicFrameMkLst>
        </pc:graphicFrameChg>
      </pc:sldChg>
      <pc:sldChg chg="modSp add ord">
        <pc:chgData name="Dejonghe, Christelle" userId="b2fce7e7-9764-4d8d-b1e1-213be28af654" providerId="ADAL" clId="{9D4E7A8F-E500-4653-A09E-9B085D5495EA}" dt="2026-10-14T12:25:07.125" v="242"/>
        <pc:sldMkLst>
          <pc:docMk/>
          <pc:sldMk cId="3387429685" sldId="2147483466"/>
        </pc:sldMkLst>
        <pc:graphicFrameChg chg="mod">
          <ac:chgData name="Dejonghe, Christelle" userId="b2fce7e7-9764-4d8d-b1e1-213be28af654" providerId="ADAL" clId="{9D4E7A8F-E500-4653-A09E-9B085D5495EA}" dt="2026-10-14T12:25:07.125" v="242"/>
          <ac:graphicFrameMkLst>
            <pc:docMk/>
            <pc:sldMk cId="3387429685" sldId="2147483466"/>
            <ac:graphicFrameMk id="12" creationId="{00000000-0000-0000-0000-000000000000}"/>
          </ac:graphicFrameMkLst>
        </pc:graphicFrameChg>
      </pc:sldChg>
      <pc:sldMasterChg chg="del delSldLayout">
        <pc:chgData name="Dejonghe, Christelle" userId="b2fce7e7-9764-4d8d-b1e1-213be28af654" providerId="ADAL" clId="{9D4E7A8F-E500-4653-A09E-9B085D5495EA}" dt="2026-10-14T07:48:11.400" v="8" actId="47"/>
        <pc:sldMasterMkLst>
          <pc:docMk/>
          <pc:sldMasterMk cId="610899184" sldId="2147483760"/>
        </pc:sldMasterMkLst>
        <pc:sldLayoutChg chg="del">
          <pc:chgData name="Dejonghe, Christelle" userId="b2fce7e7-9764-4d8d-b1e1-213be28af654" providerId="ADAL" clId="{9D4E7A8F-E500-4653-A09E-9B085D5495EA}" dt="2026-10-14T07:48:11.400" v="8" actId="47"/>
          <pc:sldLayoutMkLst>
            <pc:docMk/>
            <pc:sldMasterMk cId="610899184" sldId="2147483760"/>
            <pc:sldLayoutMk cId="2530334874" sldId="2147483761"/>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612338543" sldId="2147483762"/>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3525086485" sldId="2147483763"/>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3746698951" sldId="2147483764"/>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3001145567" sldId="2147483765"/>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1462965477" sldId="2147483766"/>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1802192030" sldId="2147483767"/>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4214119475" sldId="2147483768"/>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306178309" sldId="2147483769"/>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885270225" sldId="2147483770"/>
          </pc:sldLayoutMkLst>
        </pc:sldLayoutChg>
        <pc:sldLayoutChg chg="del">
          <pc:chgData name="Dejonghe, Christelle" userId="b2fce7e7-9764-4d8d-b1e1-213be28af654" providerId="ADAL" clId="{9D4E7A8F-E500-4653-A09E-9B085D5495EA}" dt="2026-10-14T07:48:11.400" v="8" actId="47"/>
          <pc:sldLayoutMkLst>
            <pc:docMk/>
            <pc:sldMasterMk cId="610899184" sldId="2147483760"/>
            <pc:sldLayoutMk cId="156450564" sldId="2147483771"/>
          </pc:sldLayoutMkLst>
        </pc:sldLayoutChg>
      </pc:sldMasterChg>
      <pc:sldMasterChg chg="del delSldLayout">
        <pc:chgData name="Dejonghe, Christelle" userId="b2fce7e7-9764-4d8d-b1e1-213be28af654" providerId="ADAL" clId="{9D4E7A8F-E500-4653-A09E-9B085D5495EA}" dt="2026-10-14T07:47:41.089" v="4" actId="47"/>
        <pc:sldMasterMkLst>
          <pc:docMk/>
          <pc:sldMasterMk cId="3806738346" sldId="2147483772"/>
        </pc:sldMasterMkLst>
        <pc:sldLayoutChg chg="del">
          <pc:chgData name="Dejonghe, Christelle" userId="b2fce7e7-9764-4d8d-b1e1-213be28af654" providerId="ADAL" clId="{9D4E7A8F-E500-4653-A09E-9B085D5495EA}" dt="2026-10-14T07:47:41.089" v="4" actId="47"/>
          <pc:sldLayoutMkLst>
            <pc:docMk/>
            <pc:sldMasterMk cId="3806738346" sldId="2147483772"/>
            <pc:sldLayoutMk cId="2517443646" sldId="2147483773"/>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1738411830" sldId="2147483774"/>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1017911161" sldId="2147483775"/>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1921998240" sldId="2147483776"/>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1070140776" sldId="2147483777"/>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4100158440" sldId="2147483778"/>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2307011415" sldId="2147483779"/>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3844225716" sldId="2147483780"/>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1992738479" sldId="2147483781"/>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3716653125" sldId="2147483782"/>
          </pc:sldLayoutMkLst>
        </pc:sldLayoutChg>
        <pc:sldLayoutChg chg="del">
          <pc:chgData name="Dejonghe, Christelle" userId="b2fce7e7-9764-4d8d-b1e1-213be28af654" providerId="ADAL" clId="{9D4E7A8F-E500-4653-A09E-9B085D5495EA}" dt="2026-10-14T07:47:41.089" v="4" actId="47"/>
          <pc:sldLayoutMkLst>
            <pc:docMk/>
            <pc:sldMasterMk cId="3806738346" sldId="2147483772"/>
            <pc:sldLayoutMk cId="1943398690" sldId="2147483783"/>
          </pc:sldLayoutMkLst>
        </pc:sldLayoutChg>
      </pc:sldMasterChg>
      <pc:sldMasterChg chg="del delSldLayout">
        <pc:chgData name="Dejonghe, Christelle" userId="b2fce7e7-9764-4d8d-b1e1-213be28af654" providerId="ADAL" clId="{9D4E7A8F-E500-4653-A09E-9B085D5495EA}" dt="2026-10-14T07:48:11.400" v="8" actId="47"/>
        <pc:sldMasterMkLst>
          <pc:docMk/>
          <pc:sldMasterMk cId="261073229" sldId="2147483784"/>
        </pc:sldMasterMkLst>
        <pc:sldLayoutChg chg="del">
          <pc:chgData name="Dejonghe, Christelle" userId="b2fce7e7-9764-4d8d-b1e1-213be28af654" providerId="ADAL" clId="{9D4E7A8F-E500-4653-A09E-9B085D5495EA}" dt="2026-10-14T07:48:11.400" v="8" actId="47"/>
          <pc:sldLayoutMkLst>
            <pc:docMk/>
            <pc:sldMasterMk cId="261073229" sldId="2147483784"/>
            <pc:sldLayoutMk cId="792640755" sldId="2147483785"/>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671652639" sldId="2147483786"/>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047466278" sldId="2147483787"/>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74084916" sldId="2147483788"/>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581791679" sldId="2147483789"/>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81615779" sldId="2147483790"/>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345896527" sldId="2147483791"/>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789510020" sldId="2147483792"/>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886606380" sldId="2147483793"/>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512827590" sldId="2147483794"/>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453311617" sldId="2147483795"/>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169207683" sldId="2147483796"/>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584767918" sldId="2147483797"/>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245686979" sldId="2147483798"/>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675033052" sldId="2147483799"/>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676514165" sldId="2147483800"/>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4107162879" sldId="2147483801"/>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469818763" sldId="2147483802"/>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128180682" sldId="2147483803"/>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847165592" sldId="2147483804"/>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4160209173" sldId="2147483805"/>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442361026" sldId="2147483806"/>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505319324" sldId="2147483807"/>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148554222" sldId="2147483808"/>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577897771" sldId="2147483809"/>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325493198" sldId="2147483810"/>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626016831" sldId="2147483811"/>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836771853" sldId="2147483812"/>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727699154" sldId="2147483813"/>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911528679" sldId="2147483814"/>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032146849" sldId="2147483815"/>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18778192" sldId="2147483816"/>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848336369" sldId="2147483817"/>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859148554" sldId="2147483818"/>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92991089" sldId="2147483819"/>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4101439922" sldId="2147483820"/>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782013276" sldId="2147483821"/>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235426198" sldId="2147483822"/>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454996250" sldId="2147483823"/>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770791630" sldId="2147483824"/>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400814214" sldId="2147483825"/>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095696697" sldId="2147483826"/>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56853616" sldId="2147483827"/>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879819127" sldId="2147483828"/>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3299395438" sldId="2147483829"/>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2262090782" sldId="2147483830"/>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163990119" sldId="2147483831"/>
          </pc:sldLayoutMkLst>
        </pc:sldLayoutChg>
        <pc:sldLayoutChg chg="del">
          <pc:chgData name="Dejonghe, Christelle" userId="b2fce7e7-9764-4d8d-b1e1-213be28af654" providerId="ADAL" clId="{9D4E7A8F-E500-4653-A09E-9B085D5495EA}" dt="2026-10-14T07:48:11.400" v="8" actId="47"/>
          <pc:sldLayoutMkLst>
            <pc:docMk/>
            <pc:sldMasterMk cId="261073229" sldId="2147483784"/>
            <pc:sldLayoutMk cId="635692807" sldId="2147483832"/>
          </pc:sldLayoutMkLst>
        </pc:sldLayoutChg>
      </pc:sldMasterChg>
      <pc:sldMasterChg chg="del delSldLayout">
        <pc:chgData name="Dejonghe, Christelle" userId="b2fce7e7-9764-4d8d-b1e1-213be28af654" providerId="ADAL" clId="{9D4E7A8F-E500-4653-A09E-9B085D5495EA}" dt="2026-10-14T07:48:11.400" v="8" actId="47"/>
        <pc:sldMasterMkLst>
          <pc:docMk/>
          <pc:sldMasterMk cId="374202830" sldId="2147483833"/>
        </pc:sldMasterMkLst>
        <pc:sldLayoutChg chg="del">
          <pc:chgData name="Dejonghe, Christelle" userId="b2fce7e7-9764-4d8d-b1e1-213be28af654" providerId="ADAL" clId="{9D4E7A8F-E500-4653-A09E-9B085D5495EA}" dt="2026-10-14T07:48:11.400" v="8" actId="47"/>
          <pc:sldLayoutMkLst>
            <pc:docMk/>
            <pc:sldMasterMk cId="374202830" sldId="2147483833"/>
            <pc:sldLayoutMk cId="2728456845" sldId="2147483834"/>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70166204" sldId="2147483835"/>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4088998193" sldId="2147483836"/>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2594489115" sldId="2147483837"/>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3166345236" sldId="2147483838"/>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1808692229" sldId="2147483839"/>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3705633617" sldId="2147483840"/>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2468303293" sldId="2147483841"/>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2313428249" sldId="2147483842"/>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934803018" sldId="2147483843"/>
          </pc:sldLayoutMkLst>
        </pc:sldLayoutChg>
        <pc:sldLayoutChg chg="del">
          <pc:chgData name="Dejonghe, Christelle" userId="b2fce7e7-9764-4d8d-b1e1-213be28af654" providerId="ADAL" clId="{9D4E7A8F-E500-4653-A09E-9B085D5495EA}" dt="2026-10-14T07:48:11.400" v="8" actId="47"/>
          <pc:sldLayoutMkLst>
            <pc:docMk/>
            <pc:sldMasterMk cId="374202830" sldId="2147483833"/>
            <pc:sldLayoutMk cId="1835114289" sldId="2147483844"/>
          </pc:sldLayoutMkLst>
        </pc:sldLayoutChg>
      </pc:sldMasterChg>
      <pc:sldMasterChg chg="del delSldLayout">
        <pc:chgData name="Dejonghe, Christelle" userId="b2fce7e7-9764-4d8d-b1e1-213be28af654" providerId="ADAL" clId="{9D4E7A8F-E500-4653-A09E-9B085D5495EA}" dt="2026-10-14T07:47:41.863" v="5" actId="47"/>
        <pc:sldMasterMkLst>
          <pc:docMk/>
          <pc:sldMasterMk cId="3979582935" sldId="2147483845"/>
        </pc:sldMasterMkLst>
        <pc:sldLayoutChg chg="del">
          <pc:chgData name="Dejonghe, Christelle" userId="b2fce7e7-9764-4d8d-b1e1-213be28af654" providerId="ADAL" clId="{9D4E7A8F-E500-4653-A09E-9B085D5495EA}" dt="2026-10-14T07:47:41.863" v="5" actId="47"/>
          <pc:sldLayoutMkLst>
            <pc:docMk/>
            <pc:sldMasterMk cId="3979582935" sldId="2147483845"/>
            <pc:sldLayoutMk cId="1739442650" sldId="2147483846"/>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1955898119" sldId="2147483847"/>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1222152358" sldId="2147483848"/>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182968980" sldId="2147483849"/>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1255098736" sldId="2147483850"/>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3283803857" sldId="2147483851"/>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3049168331" sldId="2147483852"/>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1759636271" sldId="2147483853"/>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1688267044" sldId="2147483854"/>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1222422874" sldId="2147483855"/>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46160431" sldId="2147483856"/>
          </pc:sldLayoutMkLst>
        </pc:sldLayoutChg>
        <pc:sldLayoutChg chg="del">
          <pc:chgData name="Dejonghe, Christelle" userId="b2fce7e7-9764-4d8d-b1e1-213be28af654" providerId="ADAL" clId="{9D4E7A8F-E500-4653-A09E-9B085D5495EA}" dt="2026-10-14T07:47:41.863" v="5" actId="47"/>
          <pc:sldLayoutMkLst>
            <pc:docMk/>
            <pc:sldMasterMk cId="3979582935" sldId="2147483845"/>
            <pc:sldLayoutMk cId="1046102505" sldId="2147483857"/>
          </pc:sldLayoutMkLst>
        </pc:sldLayoutChg>
      </pc:sldMasterChg>
    </pc:docChg>
  </pc:docChgLst>
  <pc:docChgLst>
    <pc:chgData name="Mangeot, Christel" userId="a4eb1df8-720b-4591-87f9-5d93097d0068" providerId="ADAL" clId="{FC73C7EF-3646-4360-AC1B-35C23C49B620}"/>
    <pc:docChg chg="delSld delMainMaster">
      <pc:chgData name="Mangeot, Christel" userId="a4eb1df8-720b-4591-87f9-5d93097d0068" providerId="ADAL" clId="{FC73C7EF-3646-4360-AC1B-35C23C49B620}" dt="2026-10-28T08:42:24.911" v="18" actId="47"/>
      <pc:docMkLst>
        <pc:docMk/>
      </pc:docMkLst>
      <pc:sldChg chg="del">
        <pc:chgData name="Mangeot, Christel" userId="a4eb1df8-720b-4591-87f9-5d93097d0068" providerId="ADAL" clId="{FC73C7EF-3646-4360-AC1B-35C23C49B620}" dt="2026-10-28T08:42:17.542" v="5" actId="47"/>
        <pc:sldMkLst>
          <pc:docMk/>
          <pc:sldMk cId="297497393" sldId="256"/>
        </pc:sldMkLst>
      </pc:sldChg>
      <pc:sldChg chg="del">
        <pc:chgData name="Mangeot, Christel" userId="a4eb1df8-720b-4591-87f9-5d93097d0068" providerId="ADAL" clId="{FC73C7EF-3646-4360-AC1B-35C23C49B620}" dt="2026-10-28T08:42:08.187" v="1" actId="47"/>
        <pc:sldMkLst>
          <pc:docMk/>
          <pc:sldMk cId="2552057020" sldId="257"/>
        </pc:sldMkLst>
      </pc:sldChg>
      <pc:sldChg chg="del">
        <pc:chgData name="Mangeot, Christel" userId="a4eb1df8-720b-4591-87f9-5d93097d0068" providerId="ADAL" clId="{FC73C7EF-3646-4360-AC1B-35C23C49B620}" dt="2026-10-28T08:42:07.192" v="0" actId="47"/>
        <pc:sldMkLst>
          <pc:docMk/>
          <pc:sldMk cId="1111680805" sldId="283"/>
        </pc:sldMkLst>
      </pc:sldChg>
      <pc:sldChg chg="del">
        <pc:chgData name="Mangeot, Christel" userId="a4eb1df8-720b-4591-87f9-5d93097d0068" providerId="ADAL" clId="{FC73C7EF-3646-4360-AC1B-35C23C49B620}" dt="2026-10-28T08:42:19.819" v="11" actId="47"/>
        <pc:sldMkLst>
          <pc:docMk/>
          <pc:sldMk cId="2889910965" sldId="353"/>
        </pc:sldMkLst>
      </pc:sldChg>
      <pc:sldChg chg="del">
        <pc:chgData name="Mangeot, Christel" userId="a4eb1df8-720b-4591-87f9-5d93097d0068" providerId="ADAL" clId="{FC73C7EF-3646-4360-AC1B-35C23C49B620}" dt="2026-10-28T08:42:09.124" v="2" actId="47"/>
        <pc:sldMkLst>
          <pc:docMk/>
          <pc:sldMk cId="433782396" sldId="447"/>
        </pc:sldMkLst>
      </pc:sldChg>
      <pc:sldChg chg="del">
        <pc:chgData name="Mangeot, Christel" userId="a4eb1df8-720b-4591-87f9-5d93097d0068" providerId="ADAL" clId="{FC73C7EF-3646-4360-AC1B-35C23C49B620}" dt="2026-10-28T08:42:19.024" v="9" actId="47"/>
        <pc:sldMkLst>
          <pc:docMk/>
          <pc:sldMk cId="346648636" sldId="461"/>
        </pc:sldMkLst>
      </pc:sldChg>
      <pc:sldChg chg="del">
        <pc:chgData name="Mangeot, Christel" userId="a4eb1df8-720b-4591-87f9-5d93097d0068" providerId="ADAL" clId="{FC73C7EF-3646-4360-AC1B-35C23C49B620}" dt="2026-10-28T08:42:19.412" v="10" actId="47"/>
        <pc:sldMkLst>
          <pc:docMk/>
          <pc:sldMk cId="4222935683" sldId="462"/>
        </pc:sldMkLst>
      </pc:sldChg>
      <pc:sldChg chg="del">
        <pc:chgData name="Mangeot, Christel" userId="a4eb1df8-720b-4591-87f9-5d93097d0068" providerId="ADAL" clId="{FC73C7EF-3646-4360-AC1B-35C23C49B620}" dt="2026-10-28T08:42:18.299" v="7" actId="47"/>
        <pc:sldMkLst>
          <pc:docMk/>
          <pc:sldMk cId="1732441308" sldId="469"/>
        </pc:sldMkLst>
      </pc:sldChg>
      <pc:sldChg chg="del">
        <pc:chgData name="Mangeot, Christel" userId="a4eb1df8-720b-4591-87f9-5d93097d0068" providerId="ADAL" clId="{FC73C7EF-3646-4360-AC1B-35C23C49B620}" dt="2026-10-28T08:42:21.493" v="15" actId="47"/>
        <pc:sldMkLst>
          <pc:docMk/>
          <pc:sldMk cId="1640065988" sldId="470"/>
        </pc:sldMkLst>
      </pc:sldChg>
      <pc:sldChg chg="del">
        <pc:chgData name="Mangeot, Christel" userId="a4eb1df8-720b-4591-87f9-5d93097d0068" providerId="ADAL" clId="{FC73C7EF-3646-4360-AC1B-35C23C49B620}" dt="2026-10-28T08:42:22.133" v="16" actId="47"/>
        <pc:sldMkLst>
          <pc:docMk/>
          <pc:sldMk cId="3714570628" sldId="474"/>
        </pc:sldMkLst>
      </pc:sldChg>
      <pc:sldChg chg="del">
        <pc:chgData name="Mangeot, Christel" userId="a4eb1df8-720b-4591-87f9-5d93097d0068" providerId="ADAL" clId="{FC73C7EF-3646-4360-AC1B-35C23C49B620}" dt="2026-10-28T08:42:10.304" v="3" actId="47"/>
        <pc:sldMkLst>
          <pc:docMk/>
          <pc:sldMk cId="819134408" sldId="475"/>
        </pc:sldMkLst>
      </pc:sldChg>
      <pc:sldChg chg="del">
        <pc:chgData name="Mangeot, Christel" userId="a4eb1df8-720b-4591-87f9-5d93097d0068" providerId="ADAL" clId="{FC73C7EF-3646-4360-AC1B-35C23C49B620}" dt="2026-10-28T08:42:20.655" v="13" actId="47"/>
        <pc:sldMkLst>
          <pc:docMk/>
          <pc:sldMk cId="1730521815" sldId="555"/>
        </pc:sldMkLst>
      </pc:sldChg>
      <pc:sldChg chg="del">
        <pc:chgData name="Mangeot, Christel" userId="a4eb1df8-720b-4591-87f9-5d93097d0068" providerId="ADAL" clId="{FC73C7EF-3646-4360-AC1B-35C23C49B620}" dt="2026-10-28T08:42:20.240" v="12" actId="47"/>
        <pc:sldMkLst>
          <pc:docMk/>
          <pc:sldMk cId="1257324328" sldId="2139119966"/>
        </pc:sldMkLst>
      </pc:sldChg>
      <pc:sldChg chg="del">
        <pc:chgData name="Mangeot, Christel" userId="a4eb1df8-720b-4591-87f9-5d93097d0068" providerId="ADAL" clId="{FC73C7EF-3646-4360-AC1B-35C23C49B620}" dt="2026-10-28T08:42:21.080" v="14" actId="47"/>
        <pc:sldMkLst>
          <pc:docMk/>
          <pc:sldMk cId="922698389" sldId="2147483429"/>
        </pc:sldMkLst>
      </pc:sldChg>
      <pc:sldChg chg="del">
        <pc:chgData name="Mangeot, Christel" userId="a4eb1df8-720b-4591-87f9-5d93097d0068" providerId="ADAL" clId="{FC73C7EF-3646-4360-AC1B-35C23C49B620}" dt="2026-10-28T08:42:24.911" v="18" actId="47"/>
        <pc:sldMkLst>
          <pc:docMk/>
          <pc:sldMk cId="716407636" sldId="2147483462"/>
        </pc:sldMkLst>
      </pc:sldChg>
      <pc:sldChg chg="del">
        <pc:chgData name="Mangeot, Christel" userId="a4eb1df8-720b-4591-87f9-5d93097d0068" providerId="ADAL" clId="{FC73C7EF-3646-4360-AC1B-35C23C49B620}" dt="2026-10-28T08:42:17.915" v="6" actId="47"/>
        <pc:sldMkLst>
          <pc:docMk/>
          <pc:sldMk cId="4130996626" sldId="2147483463"/>
        </pc:sldMkLst>
      </pc:sldChg>
      <pc:sldChg chg="del">
        <pc:chgData name="Mangeot, Christel" userId="a4eb1df8-720b-4591-87f9-5d93097d0068" providerId="ADAL" clId="{FC73C7EF-3646-4360-AC1B-35C23C49B620}" dt="2026-10-28T08:42:18.593" v="8" actId="47"/>
        <pc:sldMkLst>
          <pc:docMk/>
          <pc:sldMk cId="2758509643" sldId="2147483465"/>
        </pc:sldMkLst>
      </pc:sldChg>
      <pc:sldChg chg="del">
        <pc:chgData name="Mangeot, Christel" userId="a4eb1df8-720b-4591-87f9-5d93097d0068" providerId="ADAL" clId="{FC73C7EF-3646-4360-AC1B-35C23C49B620}" dt="2026-10-28T08:42:22.551" v="17" actId="47"/>
        <pc:sldMkLst>
          <pc:docMk/>
          <pc:sldMk cId="3387429685" sldId="2147483466"/>
        </pc:sldMkLst>
      </pc:sldChg>
      <pc:sldChg chg="del">
        <pc:chgData name="Mangeot, Christel" userId="a4eb1df8-720b-4591-87f9-5d93097d0068" providerId="ADAL" clId="{FC73C7EF-3646-4360-AC1B-35C23C49B620}" dt="2026-10-28T08:42:11.141" v="4" actId="47"/>
        <pc:sldMkLst>
          <pc:docMk/>
          <pc:sldMk cId="3880249086" sldId="2147483467"/>
        </pc:sldMkLst>
      </pc:sldChg>
      <pc:sldMasterChg chg="del delSldLayout">
        <pc:chgData name="Mangeot, Christel" userId="a4eb1df8-720b-4591-87f9-5d93097d0068" providerId="ADAL" clId="{FC73C7EF-3646-4360-AC1B-35C23C49B620}" dt="2026-10-28T08:42:24.911" v="18" actId="47"/>
        <pc:sldMasterMkLst>
          <pc:docMk/>
          <pc:sldMasterMk cId="2029201059" sldId="2147483672"/>
        </pc:sldMasterMkLst>
        <pc:sldLayoutChg chg="del">
          <pc:chgData name="Mangeot, Christel" userId="a4eb1df8-720b-4591-87f9-5d93097d0068" providerId="ADAL" clId="{FC73C7EF-3646-4360-AC1B-35C23C49B620}" dt="2026-10-28T08:42:24.911" v="18" actId="47"/>
          <pc:sldLayoutMkLst>
            <pc:docMk/>
            <pc:sldMasterMk cId="2029201059" sldId="2147483672"/>
            <pc:sldLayoutMk cId="1105030795" sldId="2147483674"/>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458049234" sldId="2147483676"/>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963155912" sldId="2147483678"/>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187362372" sldId="2147483679"/>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833406351" sldId="2147483733"/>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062819727" sldId="2147483734"/>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844077882" sldId="2147483735"/>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722044451" sldId="2147483736"/>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3206240020" sldId="2147483737"/>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067381471" sldId="2147483738"/>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251600304" sldId="2147483739"/>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39890089" sldId="2147483740"/>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362291854" sldId="2147483741"/>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318881440" sldId="2147483742"/>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985291455" sldId="2147483743"/>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887800712" sldId="2147483744"/>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827369881" sldId="2147483745"/>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500251029" sldId="2147483746"/>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3092525271" sldId="2147483747"/>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825019588" sldId="2147483748"/>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921166455" sldId="2147483749"/>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546942619" sldId="2147483750"/>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92592091" sldId="2147483751"/>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96530756" sldId="2147483752"/>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373489124" sldId="2147483753"/>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487603360" sldId="2147483754"/>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761742798" sldId="2147483755"/>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334567029" sldId="2147483756"/>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269019716" sldId="2147483757"/>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1060971163" sldId="2147483758"/>
          </pc:sldLayoutMkLst>
        </pc:sldLayoutChg>
        <pc:sldLayoutChg chg="del">
          <pc:chgData name="Mangeot, Christel" userId="a4eb1df8-720b-4591-87f9-5d93097d0068" providerId="ADAL" clId="{FC73C7EF-3646-4360-AC1B-35C23C49B620}" dt="2026-10-28T08:42:24.911" v="18" actId="47"/>
          <pc:sldLayoutMkLst>
            <pc:docMk/>
            <pc:sldMasterMk cId="2029201059" sldId="2147483672"/>
            <pc:sldLayoutMk cId="230355806" sldId="2147483759"/>
          </pc:sldLayoutMkLst>
        </pc:sldLayoutChg>
      </pc:sldMasterChg>
      <pc:sldMasterChg chg="del delSldLayout">
        <pc:chgData name="Mangeot, Christel" userId="a4eb1df8-720b-4591-87f9-5d93097d0068" providerId="ADAL" clId="{FC73C7EF-3646-4360-AC1B-35C23C49B620}" dt="2026-10-28T08:42:08.187" v="1" actId="47"/>
        <pc:sldMasterMkLst>
          <pc:docMk/>
          <pc:sldMasterMk cId="1183722754" sldId="2147483772"/>
        </pc:sldMasterMkLst>
        <pc:sldLayoutChg chg="del">
          <pc:chgData name="Mangeot, Christel" userId="a4eb1df8-720b-4591-87f9-5d93097d0068" providerId="ADAL" clId="{FC73C7EF-3646-4360-AC1B-35C23C49B620}" dt="2026-10-28T08:42:08.187" v="1" actId="47"/>
          <pc:sldLayoutMkLst>
            <pc:docMk/>
            <pc:sldMasterMk cId="1183722754" sldId="2147483772"/>
            <pc:sldLayoutMk cId="2209297795" sldId="2147483773"/>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3593741217" sldId="2147483774"/>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3197251664" sldId="2147483775"/>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3010415153" sldId="2147483776"/>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3381086879" sldId="2147483777"/>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1987365080" sldId="2147483778"/>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1679425113" sldId="2147483779"/>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3064350599" sldId="2147483780"/>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1171243947" sldId="2147483781"/>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2496364568" sldId="2147483782"/>
          </pc:sldLayoutMkLst>
        </pc:sldLayoutChg>
        <pc:sldLayoutChg chg="del">
          <pc:chgData name="Mangeot, Christel" userId="a4eb1df8-720b-4591-87f9-5d93097d0068" providerId="ADAL" clId="{FC73C7EF-3646-4360-AC1B-35C23C49B620}" dt="2026-10-28T08:42:08.187" v="1" actId="47"/>
          <pc:sldLayoutMkLst>
            <pc:docMk/>
            <pc:sldMasterMk cId="1183722754" sldId="2147483772"/>
            <pc:sldLayoutMk cId="1250874255" sldId="21474837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15FB2C-D0D5-49A9-98F1-925E2C0F6A9D}" type="datetimeFigureOut">
              <a:rPr lang="en-GB" smtClean="0"/>
              <a:t>28/10/2026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AC812A-DEDA-4792-8F26-E53EDDBE7EB9}" type="slidenum">
              <a:rPr lang="en-GB" smtClean="0"/>
              <a:t>‹N°›</a:t>
            </a:fld>
            <a:endParaRPr lang="en-GB"/>
          </a:p>
        </p:txBody>
      </p:sp>
    </p:spTree>
    <p:extLst>
      <p:ext uri="{BB962C8B-B14F-4D97-AF65-F5344CB8AC3E}">
        <p14:creationId xmlns:p14="http://schemas.microsoft.com/office/powerpoint/2010/main" val="415483001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5AB0049F-22A5-4C30-BCF0-212A88953238}"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67810" name="Espace réservé de l'image des diapositives 1"/>
          <p:cNvSpPr>
            <a:spLocks noGrp="1" noRot="1" noChangeAspect="1" noTextEdit="1"/>
          </p:cNvSpPr>
          <p:nvPr>
            <p:ph type="sldImg"/>
          </p:nvPr>
        </p:nvSpPr>
        <p:spPr>
          <a:xfrm>
            <a:off x="90488" y="744538"/>
            <a:ext cx="6616700" cy="3722687"/>
          </a:xfrm>
          <a:ln/>
        </p:spPr>
      </p:sp>
      <p:sp>
        <p:nvSpPr>
          <p:cNvPr id="2167811" name="Espace réservé des commentaires 2"/>
          <p:cNvSpPr>
            <a:spLocks noGrp="1"/>
          </p:cNvSpPr>
          <p:nvPr>
            <p:ph type="body" idx="1"/>
          </p:nvPr>
        </p:nvSpPr>
        <p:spPr/>
        <p:txBody>
          <a:bodyPr/>
          <a:lstStyle/>
          <a:p>
            <a:endParaRPr lang="fr-FR" dirty="0"/>
          </a:p>
        </p:txBody>
      </p:sp>
      <p:sp>
        <p:nvSpPr>
          <p:cNvPr id="2167812" name="Espace réservé du pied de page 3"/>
          <p:cNvSpPr txBox="1">
            <a:spLocks noGrp="1"/>
          </p:cNvSpPr>
          <p:nvPr/>
        </p:nvSpPr>
        <p:spPr bwMode="auto">
          <a:xfrm>
            <a:off x="0" y="9429750"/>
            <a:ext cx="2946400" cy="496888"/>
          </a:xfrm>
          <a:prstGeom prst="rect">
            <a:avLst/>
          </a:prstGeom>
          <a:noFill/>
          <a:ln w="9525">
            <a:noFill/>
            <a:miter lim="800000"/>
            <a:headEnd/>
            <a:tailEnd/>
          </a:ln>
        </p:spPr>
        <p:txBody>
          <a:bodyPr anchor="b"/>
          <a:lstStyle/>
          <a:p>
            <a:pPr marL="0" marR="0" lvl="0" indent="0" algn="l" defTabSz="3429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Unité Support Sécurité ArcelorMittal Dunkerque</a:t>
            </a:r>
          </a:p>
        </p:txBody>
      </p:sp>
      <p:sp>
        <p:nvSpPr>
          <p:cNvPr id="2167813" name="Espace réservé du numéro de diapositive 4"/>
          <p:cNvSpPr txBox="1">
            <a:spLocks noGrp="1"/>
          </p:cNvSpPr>
          <p:nvPr/>
        </p:nvSpPr>
        <p:spPr bwMode="auto">
          <a:xfrm>
            <a:off x="3851275" y="9429750"/>
            <a:ext cx="2946400" cy="496888"/>
          </a:xfrm>
          <a:prstGeom prst="rect">
            <a:avLst/>
          </a:prstGeom>
          <a:noFill/>
          <a:ln w="9525">
            <a:noFill/>
            <a:miter lim="800000"/>
            <a:headEnd/>
            <a:tailEnd/>
          </a:ln>
        </p:spPr>
        <p:txBody>
          <a:bodyPr anchor="b"/>
          <a:lstStyle/>
          <a:p>
            <a:pPr marL="0" marR="0" lvl="0" indent="0" algn="r" defTabSz="342900" rtl="0" eaLnBrk="0" fontAlgn="auto" latinLnBrk="0" hangingPunct="0">
              <a:lnSpc>
                <a:spcPct val="100000"/>
              </a:lnSpc>
              <a:spcBef>
                <a:spcPts val="0"/>
              </a:spcBef>
              <a:spcAft>
                <a:spcPts val="0"/>
              </a:spcAft>
              <a:buClrTx/>
              <a:buSzTx/>
              <a:buFontTx/>
              <a:buNone/>
              <a:tabLst/>
              <a:defRPr/>
            </a:pPr>
            <a:fld id="{036BDC2E-95FF-4989-8104-0874D3C4502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342900" rtl="0" eaLnBrk="0" fontAlgn="auto" latinLnBrk="0" hangingPunct="0">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628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C209D6-3874-D007-F298-8AC8452D47B2}"/>
              </a:ext>
            </a:extLst>
          </p:cNvPr>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126F16BB-36F4-E130-671B-014F576587B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AC71CCD-4A04-BB66-5EB9-B5CD81E4957E}"/>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5" name="Espace réservé du pied de page 4">
            <a:extLst>
              <a:ext uri="{FF2B5EF4-FFF2-40B4-BE49-F238E27FC236}">
                <a16:creationId xmlns:a16="http://schemas.microsoft.com/office/drawing/2014/main" id="{2F1D0FC6-360C-811B-F33A-153D6645AB5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EBC1C8-A336-7201-FD77-DFCB33FE4CCE}"/>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3099604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0EDA76-6AE8-4D25-B270-59B6B90325B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6DD1088-957C-BF0B-A85F-8217DD7F0B6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48450B-F5E6-91C3-0596-79179F2001B5}"/>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5" name="Espace réservé du pied de page 4">
            <a:extLst>
              <a:ext uri="{FF2B5EF4-FFF2-40B4-BE49-F238E27FC236}">
                <a16:creationId xmlns:a16="http://schemas.microsoft.com/office/drawing/2014/main" id="{65BAF659-2F07-7710-8D9E-B1A24DB3516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FEC27DE-58EE-0B81-AC78-FB8BA83C229A}"/>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1554237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F359A9-FE9E-2DB3-4124-C7D9009E30EB}"/>
              </a:ext>
            </a:extLst>
          </p:cNvPr>
          <p:cNvSpPr>
            <a:spLocks noGrp="1"/>
          </p:cNvSpPr>
          <p:nvPr>
            <p:ph type="title"/>
          </p:nvPr>
        </p:nvSpPr>
        <p:spPr>
          <a:xfrm>
            <a:off x="623888" y="1282304"/>
            <a:ext cx="7886700" cy="2139553"/>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44717B06-19E8-3884-BF2A-8B3BF7322C05}"/>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D851E44-C897-75C3-CF51-F5AE87C8F343}"/>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5" name="Espace réservé du pied de page 4">
            <a:extLst>
              <a:ext uri="{FF2B5EF4-FFF2-40B4-BE49-F238E27FC236}">
                <a16:creationId xmlns:a16="http://schemas.microsoft.com/office/drawing/2014/main" id="{8BBEF107-A1A9-0C3B-0887-C822241CD90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00F6F8-248E-8FF3-60F6-8D31A9433E78}"/>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2057055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548D03-AC13-4467-BC04-3787D6FACD7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503AF87-7765-00B7-088A-8505CA1D1155}"/>
              </a:ext>
            </a:extLst>
          </p:cNvPr>
          <p:cNvSpPr>
            <a:spLocks noGrp="1"/>
          </p:cNvSpPr>
          <p:nvPr>
            <p:ph sz="half" idx="1"/>
          </p:nvPr>
        </p:nvSpPr>
        <p:spPr>
          <a:xfrm>
            <a:off x="6286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4286869-F8E4-8580-6E56-F7AD783FD1F2}"/>
              </a:ext>
            </a:extLst>
          </p:cNvPr>
          <p:cNvSpPr>
            <a:spLocks noGrp="1"/>
          </p:cNvSpPr>
          <p:nvPr>
            <p:ph sz="half" idx="2"/>
          </p:nvPr>
        </p:nvSpPr>
        <p:spPr>
          <a:xfrm>
            <a:off x="46291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6C25AC5-70D0-A5FE-89ED-2013A539EA5E}"/>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6" name="Espace réservé du pied de page 5">
            <a:extLst>
              <a:ext uri="{FF2B5EF4-FFF2-40B4-BE49-F238E27FC236}">
                <a16:creationId xmlns:a16="http://schemas.microsoft.com/office/drawing/2014/main" id="{A4D9CA57-EC72-578E-0846-62BAAF40C89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4B1A999-660E-2D1D-009E-F52BCAAF558A}"/>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603652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6A8E1B-820B-C14C-7C05-21410E004E0E}"/>
              </a:ext>
            </a:extLst>
          </p:cNvPr>
          <p:cNvSpPr>
            <a:spLocks noGrp="1"/>
          </p:cNvSpPr>
          <p:nvPr>
            <p:ph type="title"/>
          </p:nvPr>
        </p:nvSpPr>
        <p:spPr>
          <a:xfrm>
            <a:off x="629841" y="273844"/>
            <a:ext cx="7886700" cy="994172"/>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37FB11E-7D85-5E75-EFDD-142A0D337C81}"/>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CA15A8B-E2F0-0093-1A8E-475ADCC569FD}"/>
              </a:ext>
            </a:extLst>
          </p:cNvPr>
          <p:cNvSpPr>
            <a:spLocks noGrp="1"/>
          </p:cNvSpPr>
          <p:nvPr>
            <p:ph sz="half" idx="2"/>
          </p:nvPr>
        </p:nvSpPr>
        <p:spPr>
          <a:xfrm>
            <a:off x="629842" y="1878806"/>
            <a:ext cx="3868340"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10B4B09-A5D5-CE3E-17C3-FE8592BB035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61B29CE-7980-1670-7649-3B160D5B3C37}"/>
              </a:ext>
            </a:extLst>
          </p:cNvPr>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BC84C87-D5E0-E32A-F012-8E465789D9F9}"/>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8" name="Espace réservé du pied de page 7">
            <a:extLst>
              <a:ext uri="{FF2B5EF4-FFF2-40B4-BE49-F238E27FC236}">
                <a16:creationId xmlns:a16="http://schemas.microsoft.com/office/drawing/2014/main" id="{6B112F0A-ACB3-0F57-92B9-AE6F6BA7F8E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5D667D1-DFC7-F9DD-7419-0823576115D1}"/>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3132236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5BBF1C-13FC-4671-9BCB-30AC6C3322D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0E34223-3CAC-0408-10C6-A515FF5C48E1}"/>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4" name="Espace réservé du pied de page 3">
            <a:extLst>
              <a:ext uri="{FF2B5EF4-FFF2-40B4-BE49-F238E27FC236}">
                <a16:creationId xmlns:a16="http://schemas.microsoft.com/office/drawing/2014/main" id="{82407F2A-F49C-EF7F-4376-A61AF4E9A21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C6B4640-A394-C22D-9C60-3768821E6DA5}"/>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1239706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45ECF4F-E928-D245-EF01-35A82179EF52}"/>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3" name="Espace réservé du pied de page 2">
            <a:extLst>
              <a:ext uri="{FF2B5EF4-FFF2-40B4-BE49-F238E27FC236}">
                <a16:creationId xmlns:a16="http://schemas.microsoft.com/office/drawing/2014/main" id="{FD14DC26-8482-DDA6-335C-ED9232A2E26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E8B878F-F68F-AAC0-3C27-8D6B8259A32F}"/>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3473936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819145-A929-0651-E311-9E4DBC2C13D7}"/>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95C76A1B-0691-3DF3-76E0-2138F4FCF53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D7929C0-CFB3-208B-0F26-B5F0EC6847F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3C3F95D-64FD-C246-1F5E-D1E7E771458D}"/>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6" name="Espace réservé du pied de page 5">
            <a:extLst>
              <a:ext uri="{FF2B5EF4-FFF2-40B4-BE49-F238E27FC236}">
                <a16:creationId xmlns:a16="http://schemas.microsoft.com/office/drawing/2014/main" id="{169A0187-1E95-B405-D3DB-5D368BAB02C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793C62F-539F-44D5-C9DB-24EE60B9EE5E}"/>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31993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C523FC-7FE9-BBF0-4CD0-71491E4D0D12}"/>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ACD50E5B-BB35-9D85-BD47-6A1510A5400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36EF519-ABDB-FA25-A09D-B62D51D2D7B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F7183A-9C7A-E8BB-77DF-22A60BC84969}"/>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6" name="Espace réservé du pied de page 5">
            <a:extLst>
              <a:ext uri="{FF2B5EF4-FFF2-40B4-BE49-F238E27FC236}">
                <a16:creationId xmlns:a16="http://schemas.microsoft.com/office/drawing/2014/main" id="{6D961BB7-0B28-628D-FAF4-A2BB7F7D5D0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110698D-EABB-A4DF-15EE-8DB82B5582CA}"/>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2623698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3A447E-B1EF-6CA5-051B-30E78C604AC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A464E58-3AD0-B5FB-3894-E5F1CB07976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C2F039-49D9-C342-1DF1-90B1E22FEF72}"/>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5" name="Espace réservé du pied de page 4">
            <a:extLst>
              <a:ext uri="{FF2B5EF4-FFF2-40B4-BE49-F238E27FC236}">
                <a16:creationId xmlns:a16="http://schemas.microsoft.com/office/drawing/2014/main" id="{83E59EA1-DFF7-8A9A-76A3-B70F891E68F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1619BC9-ADB9-E22B-19E1-69BCA009B1A2}"/>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3116158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B1BF294-F14A-9C54-8478-B17A23633C81}"/>
              </a:ext>
            </a:extLst>
          </p:cNvPr>
          <p:cNvSpPr>
            <a:spLocks noGrp="1"/>
          </p:cNvSpPr>
          <p:nvPr>
            <p:ph type="title" orient="vert"/>
          </p:nvPr>
        </p:nvSpPr>
        <p:spPr>
          <a:xfrm>
            <a:off x="6543675" y="273844"/>
            <a:ext cx="1971675" cy="435887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83A44D0-051E-CD16-5FFC-24F72120EB78}"/>
              </a:ext>
            </a:extLst>
          </p:cNvPr>
          <p:cNvSpPr>
            <a:spLocks noGrp="1"/>
          </p:cNvSpPr>
          <p:nvPr>
            <p:ph type="body" orient="vert" idx="1"/>
          </p:nvPr>
        </p:nvSpPr>
        <p:spPr>
          <a:xfrm>
            <a:off x="628650" y="273844"/>
            <a:ext cx="5800725" cy="435887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258A6B-2346-31B9-7998-0C676D588BEE}"/>
              </a:ext>
            </a:extLst>
          </p:cNvPr>
          <p:cNvSpPr>
            <a:spLocks noGrp="1"/>
          </p:cNvSpPr>
          <p:nvPr>
            <p:ph type="dt" sz="half" idx="10"/>
          </p:nvPr>
        </p:nvSpPr>
        <p:spPr/>
        <p:txBody>
          <a:bodyPr/>
          <a:lstStyle/>
          <a:p>
            <a:fld id="{3DDD540C-4003-4BB4-9D26-0E9E0ED3216F}" type="datetimeFigureOut">
              <a:rPr lang="fr-FR" smtClean="0"/>
              <a:t>28/10/2026</a:t>
            </a:fld>
            <a:endParaRPr lang="fr-FR"/>
          </a:p>
        </p:txBody>
      </p:sp>
      <p:sp>
        <p:nvSpPr>
          <p:cNvPr id="5" name="Espace réservé du pied de page 4">
            <a:extLst>
              <a:ext uri="{FF2B5EF4-FFF2-40B4-BE49-F238E27FC236}">
                <a16:creationId xmlns:a16="http://schemas.microsoft.com/office/drawing/2014/main" id="{2F2B208F-4D42-EA15-B312-BBC2C3A515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8C26104-3F5F-6C1D-E8BD-63CE242E4D3A}"/>
              </a:ext>
            </a:extLst>
          </p:cNvPr>
          <p:cNvSpPr>
            <a:spLocks noGrp="1"/>
          </p:cNvSpPr>
          <p:nvPr>
            <p:ph type="sldNum" sz="quarter" idx="12"/>
          </p:nvPr>
        </p:nvSpPr>
        <p:spPr/>
        <p:txBody>
          <a:bodyPr/>
          <a:lstStyle/>
          <a:p>
            <a:fld id="{AD0DA837-CC14-4B44-BA27-48CFA5139376}" type="slidenum">
              <a:rPr lang="fr-FR" smtClean="0"/>
              <a:t>‹N°›</a:t>
            </a:fld>
            <a:endParaRPr lang="fr-FR"/>
          </a:p>
        </p:txBody>
      </p:sp>
    </p:spTree>
    <p:extLst>
      <p:ext uri="{BB962C8B-B14F-4D97-AF65-F5344CB8AC3E}">
        <p14:creationId xmlns:p14="http://schemas.microsoft.com/office/powerpoint/2010/main" val="2729234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832AA32-AE24-7989-64C2-5E386DC070A8}"/>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9EA0E5B-E639-C45B-ED68-EBC2CB3F828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A1012C8-C38E-56A2-4B67-4E63C835DEFF}"/>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3DDD540C-4003-4BB4-9D26-0E9E0ED3216F}" type="datetimeFigureOut">
              <a:rPr lang="fr-FR" smtClean="0"/>
              <a:t>28/10/2026</a:t>
            </a:fld>
            <a:endParaRPr lang="fr-FR"/>
          </a:p>
        </p:txBody>
      </p:sp>
      <p:sp>
        <p:nvSpPr>
          <p:cNvPr id="5" name="Espace réservé du pied de page 4">
            <a:extLst>
              <a:ext uri="{FF2B5EF4-FFF2-40B4-BE49-F238E27FC236}">
                <a16:creationId xmlns:a16="http://schemas.microsoft.com/office/drawing/2014/main" id="{285C27AC-9C6C-46F1-FC80-599F3FA6583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6708698-1D83-4337-DA37-BE250F3E9FC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AD0DA837-CC14-4B44-BA27-48CFA5139376}" type="slidenum">
              <a:rPr lang="fr-FR" smtClean="0"/>
              <a:t>‹N°›</a:t>
            </a:fld>
            <a:endParaRPr lang="fr-FR"/>
          </a:p>
        </p:txBody>
      </p:sp>
    </p:spTree>
    <p:extLst>
      <p:ext uri="{BB962C8B-B14F-4D97-AF65-F5344CB8AC3E}">
        <p14:creationId xmlns:p14="http://schemas.microsoft.com/office/powerpoint/2010/main" val="325398289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6786" name="Rectangle 2"/>
          <p:cNvSpPr>
            <a:spLocks noGrp="1" noChangeArrowheads="1"/>
          </p:cNvSpPr>
          <p:nvPr>
            <p:ph type="title" idx="4294967295"/>
          </p:nvPr>
        </p:nvSpPr>
        <p:spPr>
          <a:xfrm>
            <a:off x="178594" y="122436"/>
            <a:ext cx="5286375" cy="326231"/>
          </a:xfrm>
        </p:spPr>
        <p:txBody>
          <a:bodyPr anchor="t">
            <a:normAutofit fontScale="90000"/>
          </a:bodyPr>
          <a:lstStyle/>
          <a:p>
            <a:pPr>
              <a:tabLst>
                <a:tab pos="3496778" algn="ctr"/>
              </a:tabLst>
            </a:pPr>
            <a:r>
              <a:rPr lang="fr-FR" sz="1800" dirty="0">
                <a:solidFill>
                  <a:srgbClr val="696969"/>
                </a:solidFill>
                <a:ea typeface="+mj-lt"/>
                <a:cs typeface="+mj-lt"/>
              </a:rPr>
              <a:t>Le respect des règles sauve des vies</a:t>
            </a:r>
            <a:endParaRPr lang="fr-FR" dirty="0"/>
          </a:p>
        </p:txBody>
      </p:sp>
      <p:sp>
        <p:nvSpPr>
          <p:cNvPr id="2166788" name="Rectangle 74"/>
          <p:cNvSpPr>
            <a:spLocks noChangeArrowheads="1"/>
          </p:cNvSpPr>
          <p:nvPr/>
        </p:nvSpPr>
        <p:spPr bwMode="auto">
          <a:xfrm>
            <a:off x="2009779" y="-353616"/>
            <a:ext cx="184731" cy="230832"/>
          </a:xfrm>
          <a:prstGeom prst="rect">
            <a:avLst/>
          </a:prstGeom>
          <a:noFill/>
          <a:ln w="9525">
            <a:noFill/>
            <a:miter lim="800000"/>
            <a:headEnd/>
            <a:tailEnd/>
          </a:ln>
        </p:spPr>
        <p:txBody>
          <a:bodyPr wrap="none">
            <a:spAutoFit/>
          </a:bodyPr>
          <a:lstStyle/>
          <a:p>
            <a:pPr marL="0" marR="0" lvl="0" indent="0" algn="l" defTabSz="342892" rtl="0" eaLnBrk="0" fontAlgn="auto" latinLnBrk="0" hangingPunct="0">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414141"/>
              </a:solidFill>
              <a:effectLst/>
              <a:uLnTx/>
              <a:uFillTx/>
              <a:latin typeface="Arial"/>
              <a:ea typeface="MS PGothic"/>
              <a:cs typeface="+mn-cs"/>
            </a:endParaRPr>
          </a:p>
        </p:txBody>
      </p:sp>
      <p:graphicFrame>
        <p:nvGraphicFramePr>
          <p:cNvPr id="6" name="Tableau 5">
            <a:extLst>
              <a:ext uri="{FF2B5EF4-FFF2-40B4-BE49-F238E27FC236}">
                <a16:creationId xmlns:a16="http://schemas.microsoft.com/office/drawing/2014/main" id="{04CE0B93-C5F2-4086-A9CD-135E47D93AA3}"/>
              </a:ext>
            </a:extLst>
          </p:cNvPr>
          <p:cNvGraphicFramePr>
            <a:graphicFrameLocks noGrp="1"/>
          </p:cNvGraphicFramePr>
          <p:nvPr/>
        </p:nvGraphicFramePr>
        <p:xfrm>
          <a:off x="380100" y="466049"/>
          <a:ext cx="4489080" cy="3468568"/>
        </p:xfrm>
        <a:graphic>
          <a:graphicData uri="http://schemas.openxmlformats.org/drawingml/2006/table">
            <a:tbl>
              <a:tblPr firstRow="1" bandRow="1">
                <a:tableStyleId>{5C22544A-7EE6-4342-B048-85BDC9FD1C3A}</a:tableStyleId>
              </a:tblPr>
              <a:tblGrid>
                <a:gridCol w="1326780">
                  <a:extLst>
                    <a:ext uri="{9D8B030D-6E8A-4147-A177-3AD203B41FA5}">
                      <a16:colId xmlns:a16="http://schemas.microsoft.com/office/drawing/2014/main" val="4082441174"/>
                    </a:ext>
                  </a:extLst>
                </a:gridCol>
                <a:gridCol w="3162300">
                  <a:extLst>
                    <a:ext uri="{9D8B030D-6E8A-4147-A177-3AD203B41FA5}">
                      <a16:colId xmlns:a16="http://schemas.microsoft.com/office/drawing/2014/main" val="164357189"/>
                    </a:ext>
                  </a:extLst>
                </a:gridCol>
              </a:tblGrid>
              <a:tr h="260181">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fr-FR" sz="1000" b="0" dirty="0">
                          <a:solidFill>
                            <a:schemeClr val="bg1"/>
                          </a:solidFill>
                          <a:effectLst/>
                        </a:rPr>
                        <a:t>Date &amp; Heure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r>
                        <a:rPr lang="fr-FR" sz="1000" b="0" dirty="0">
                          <a:solidFill>
                            <a:schemeClr val="tx1"/>
                          </a:solidFill>
                          <a:effectLst/>
                        </a:rPr>
                        <a:t>29/09/2026 – 7h40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15340081"/>
                  </a:ext>
                </a:extLst>
              </a:tr>
              <a:tr h="289125">
                <a:tc>
                  <a:txBody>
                    <a:bodyPr/>
                    <a:lstStyle/>
                    <a:p>
                      <a:r>
                        <a:rPr lang="fr-FR" sz="1000" b="0" dirty="0">
                          <a:solidFill>
                            <a:schemeClr val="bg1"/>
                          </a:solidFill>
                          <a:effectLst/>
                        </a:rPr>
                        <a:t>Site / Secteur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pPr algn="just"/>
                      <a:r>
                        <a:rPr lang="fr-FR" sz="1000" b="0" dirty="0"/>
                        <a:t>Florange – Packaging H24 – Pont F38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6273717"/>
                  </a:ext>
                </a:extLst>
              </a:tr>
              <a:tr h="260181">
                <a:tc>
                  <a:txBody>
                    <a:bodyPr/>
                    <a:lstStyle/>
                    <a:p>
                      <a:r>
                        <a:rPr lang="fr-FR" sz="1000" b="0" dirty="0">
                          <a:solidFill>
                            <a:schemeClr val="bg1"/>
                          </a:solidFill>
                          <a:effectLst/>
                        </a:rPr>
                        <a:t>Qui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r>
                        <a:rPr lang="fr-FR" sz="1000" dirty="0"/>
                        <a:t>EGM</a:t>
                      </a:r>
                    </a:p>
                    <a:p>
                      <a:r>
                        <a:rPr lang="fr-FR" sz="1000" dirty="0"/>
                        <a:t>ACTEMIUM (GTIE LORRAINE)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4124224"/>
                  </a:ext>
                </a:extLst>
              </a:tr>
              <a:tr h="260181">
                <a:tc>
                  <a:txBody>
                    <a:bodyPr/>
                    <a:lstStyle/>
                    <a:p>
                      <a:r>
                        <a:rPr lang="fr-FR" sz="900" b="0" dirty="0">
                          <a:solidFill>
                            <a:schemeClr val="bg1"/>
                          </a:solidFill>
                          <a:effectLst/>
                        </a:rPr>
                        <a:t>Fait par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r>
                        <a:rPr lang="fr-FR" sz="1000" kern="1200" dirty="0">
                          <a:solidFill>
                            <a:schemeClr val="dk1"/>
                          </a:solidFill>
                          <a:latin typeface="+mn-lt"/>
                          <a:ea typeface="+mn-ea"/>
                          <a:cs typeface="+mn-cs"/>
                        </a:rPr>
                        <a:t>F. LOCATELLI (ETN)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3072520"/>
                  </a:ext>
                </a:extLst>
              </a:tr>
              <a:tr h="1314291">
                <a:tc>
                  <a:txBody>
                    <a:bodyPr/>
                    <a:lstStyle/>
                    <a:p>
                      <a:r>
                        <a:rPr lang="fr-FR" sz="1000" b="0" dirty="0">
                          <a:solidFill>
                            <a:schemeClr val="bg1"/>
                          </a:solidFill>
                          <a:effectLst/>
                        </a:rPr>
                        <a:t>Description de la bonne pratique – bon comportement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chemeClr val="dk1"/>
                          </a:solidFill>
                          <a:effectLst/>
                          <a:latin typeface="+mn-lt"/>
                          <a:ea typeface="+mn-ea"/>
                          <a:cs typeface="+mn-cs"/>
                        </a:rPr>
                        <a:t>Afin de réaliser des travaux au sol de sécurisation des accès de la H24, et des travaux d’ordre électrique sur le pont F38 avec une nacelle, les entreprises EGM et ACTEMIUM récupèrent leurs AS à la CAE. Les AS indiquent que les consignations sont réalisées.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chemeClr val="dk1"/>
                          </a:solidFill>
                          <a:effectLst/>
                          <a:latin typeface="+mn-lt"/>
                          <a:ea typeface="+mn-ea"/>
                          <a:cs typeface="+mn-cs"/>
                        </a:rPr>
                        <a:t>En se rendant sur le chantier, ils remarquent l’absence des taquets banderoles au niveau des ALG du pont. Ils préviennent immédiatement le donneur d’ordre ETN et quittent le chantier.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345655"/>
                  </a:ext>
                </a:extLst>
              </a:tr>
              <a:tr h="260181">
                <a:tc>
                  <a:txBody>
                    <a:bodyPr/>
                    <a:lstStyle/>
                    <a:p>
                      <a:r>
                        <a:rPr lang="fr-FR" sz="1000" b="0" dirty="0">
                          <a:solidFill>
                            <a:schemeClr val="bg1"/>
                          </a:solidFill>
                          <a:effectLst/>
                        </a:rPr>
                        <a:t>Risque contrôlé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r>
                        <a:rPr lang="fr-FR" sz="1000" dirty="0"/>
                        <a:t>Ecrasé par une machine en mouvement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2233541"/>
                  </a:ext>
                </a:extLst>
              </a:tr>
              <a:tr h="2549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dirty="0">
                          <a:solidFill>
                            <a:schemeClr val="bg1"/>
                          </a:solidFill>
                          <a:effectLst/>
                        </a:rPr>
                        <a:t>Potentiel de gravité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chemeClr val="dk1"/>
                          </a:solidFill>
                          <a:latin typeface="+mn-lt"/>
                          <a:ea typeface="+mn-ea"/>
                          <a:cs typeface="+mn-cs"/>
                        </a:rPr>
                        <a:t>Critique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51357175"/>
                  </a:ext>
                </a:extLst>
              </a:tr>
              <a:tr h="284637">
                <a:tc>
                  <a:txBody>
                    <a:bodyPr/>
                    <a:lstStyle/>
                    <a:p>
                      <a:r>
                        <a:rPr lang="fr-FR" sz="1000" b="0" dirty="0">
                          <a:solidFill>
                            <a:schemeClr val="bg1"/>
                          </a:solidFill>
                          <a:effectLst/>
                        </a:rPr>
                        <a:t>Destinataire</a:t>
                      </a:r>
                      <a:endParaRPr lang="fr-FR" sz="700" b="0" dirty="0">
                        <a:solidFill>
                          <a:schemeClr val="bg1"/>
                        </a:solidFill>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r>
                        <a:rPr lang="fr-FR" sz="1000" dirty="0"/>
                        <a:t>EGM, ACTEMIUM et AMF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9646137"/>
                  </a:ext>
                </a:extLst>
              </a:tr>
            </a:tbl>
          </a:graphicData>
        </a:graphic>
      </p:graphicFrame>
      <p:sp>
        <p:nvSpPr>
          <p:cNvPr id="7" name="Title 1">
            <a:extLst>
              <a:ext uri="{FF2B5EF4-FFF2-40B4-BE49-F238E27FC236}">
                <a16:creationId xmlns:a16="http://schemas.microsoft.com/office/drawing/2014/main" id="{DB7E3CCA-6CB9-44FE-8B5B-184714D9D8A8}"/>
              </a:ext>
            </a:extLst>
          </p:cNvPr>
          <p:cNvSpPr txBox="1">
            <a:spLocks noChangeArrowheads="1"/>
          </p:cNvSpPr>
          <p:nvPr/>
        </p:nvSpPr>
        <p:spPr bwMode="auto">
          <a:xfrm rot="16200000">
            <a:off x="-762959" y="1804189"/>
            <a:ext cx="2006218" cy="279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sz="3000">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Arial" pitchFamily="34" charset="0"/>
                <a:ea typeface="MS PGothic" pitchFamily="34" charset="-128"/>
              </a:defRPr>
            </a:lvl2pPr>
            <a:lvl3pPr algn="l" rtl="0" eaLnBrk="0" fontAlgn="base" hangingPunct="0">
              <a:spcBef>
                <a:spcPct val="0"/>
              </a:spcBef>
              <a:spcAft>
                <a:spcPct val="0"/>
              </a:spcAft>
              <a:defRPr sz="3000">
                <a:solidFill>
                  <a:schemeClr val="tx2"/>
                </a:solidFill>
                <a:latin typeface="Arial" pitchFamily="34" charset="0"/>
                <a:ea typeface="MS PGothic" pitchFamily="34" charset="-128"/>
              </a:defRPr>
            </a:lvl3pPr>
            <a:lvl4pPr algn="l" rtl="0" eaLnBrk="0" fontAlgn="base" hangingPunct="0">
              <a:spcBef>
                <a:spcPct val="0"/>
              </a:spcBef>
              <a:spcAft>
                <a:spcPct val="0"/>
              </a:spcAft>
              <a:defRPr sz="3000">
                <a:solidFill>
                  <a:schemeClr val="tx2"/>
                </a:solidFill>
                <a:latin typeface="Arial" pitchFamily="34" charset="0"/>
                <a:ea typeface="MS PGothic" pitchFamily="34" charset="-128"/>
              </a:defRPr>
            </a:lvl4pPr>
            <a:lvl5pPr algn="l" rtl="0" eaLnBrk="0" fontAlgn="base" hangingPunct="0">
              <a:spcBef>
                <a:spcPct val="0"/>
              </a:spcBef>
              <a:spcAft>
                <a:spcPct val="0"/>
              </a:spcAft>
              <a:defRPr sz="3000">
                <a:solidFill>
                  <a:schemeClr val="tx2"/>
                </a:solidFill>
                <a:latin typeface="Arial" pitchFamily="34" charset="0"/>
                <a:ea typeface="MS PGothic" pitchFamily="34" charset="-128"/>
              </a:defRPr>
            </a:lvl5pPr>
            <a:lvl6pPr marL="457200" algn="l" rtl="0" fontAlgn="base">
              <a:spcBef>
                <a:spcPct val="0"/>
              </a:spcBef>
              <a:spcAft>
                <a:spcPct val="0"/>
              </a:spcAft>
              <a:defRPr sz="3000">
                <a:solidFill>
                  <a:schemeClr val="tx2"/>
                </a:solidFill>
                <a:latin typeface="Arial" pitchFamily="34" charset="0"/>
                <a:ea typeface="MS PGothic" pitchFamily="34" charset="-128"/>
              </a:defRPr>
            </a:lvl6pPr>
            <a:lvl7pPr marL="914400" algn="l" rtl="0" fontAlgn="base">
              <a:spcBef>
                <a:spcPct val="0"/>
              </a:spcBef>
              <a:spcAft>
                <a:spcPct val="0"/>
              </a:spcAft>
              <a:defRPr sz="3000">
                <a:solidFill>
                  <a:schemeClr val="tx2"/>
                </a:solidFill>
                <a:latin typeface="Arial" pitchFamily="34" charset="0"/>
                <a:ea typeface="MS PGothic" pitchFamily="34" charset="-128"/>
              </a:defRPr>
            </a:lvl7pPr>
            <a:lvl8pPr marL="1371600" algn="l" rtl="0" fontAlgn="base">
              <a:spcBef>
                <a:spcPct val="0"/>
              </a:spcBef>
              <a:spcAft>
                <a:spcPct val="0"/>
              </a:spcAft>
              <a:defRPr sz="3000">
                <a:solidFill>
                  <a:schemeClr val="tx2"/>
                </a:solidFill>
                <a:latin typeface="Arial" pitchFamily="34" charset="0"/>
                <a:ea typeface="MS PGothic" pitchFamily="34" charset="-128"/>
              </a:defRPr>
            </a:lvl8pPr>
            <a:lvl9pPr marL="1828800" algn="l" rtl="0" fontAlgn="base">
              <a:spcBef>
                <a:spcPct val="0"/>
              </a:spcBef>
              <a:spcAft>
                <a:spcPct val="0"/>
              </a:spcAft>
              <a:defRPr sz="3000">
                <a:solidFill>
                  <a:schemeClr val="tx2"/>
                </a:solidFill>
                <a:latin typeface="Arial" pitchFamily="34" charset="0"/>
                <a:ea typeface="MS PGothic" pitchFamily="34" charset="-128"/>
              </a:defRPr>
            </a:lvl9pPr>
          </a:lstStyle>
          <a:p>
            <a:pPr algn="ctr">
              <a:buClr>
                <a:srgbClr val="FF0000"/>
              </a:buClr>
            </a:pPr>
            <a:r>
              <a:rPr lang="fr-CH" altLang="en-US" sz="1200" b="1" i="1" kern="0" dirty="0">
                <a:solidFill>
                  <a:schemeClr val="tx1"/>
                </a:solidFill>
              </a:rPr>
              <a:t>Description</a:t>
            </a:r>
            <a:endParaRPr lang="en-US" altLang="en-US" sz="1200" b="1" i="1" kern="0" dirty="0">
              <a:solidFill>
                <a:schemeClr val="tx1"/>
              </a:solidFill>
            </a:endParaRPr>
          </a:p>
        </p:txBody>
      </p:sp>
      <p:sp>
        <p:nvSpPr>
          <p:cNvPr id="8" name="Title 1">
            <a:extLst>
              <a:ext uri="{FF2B5EF4-FFF2-40B4-BE49-F238E27FC236}">
                <a16:creationId xmlns:a16="http://schemas.microsoft.com/office/drawing/2014/main" id="{12E3B30C-ECB4-4B82-AF6E-6B9262540247}"/>
              </a:ext>
            </a:extLst>
          </p:cNvPr>
          <p:cNvSpPr txBox="1">
            <a:spLocks noChangeArrowheads="1"/>
          </p:cNvSpPr>
          <p:nvPr/>
        </p:nvSpPr>
        <p:spPr bwMode="auto">
          <a:xfrm rot="16200000">
            <a:off x="-472125" y="4501817"/>
            <a:ext cx="1370260" cy="279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sz="3000">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Arial" pitchFamily="34" charset="0"/>
                <a:ea typeface="MS PGothic" pitchFamily="34" charset="-128"/>
              </a:defRPr>
            </a:lvl2pPr>
            <a:lvl3pPr algn="l" rtl="0" eaLnBrk="0" fontAlgn="base" hangingPunct="0">
              <a:spcBef>
                <a:spcPct val="0"/>
              </a:spcBef>
              <a:spcAft>
                <a:spcPct val="0"/>
              </a:spcAft>
              <a:defRPr sz="3000">
                <a:solidFill>
                  <a:schemeClr val="tx2"/>
                </a:solidFill>
                <a:latin typeface="Arial" pitchFamily="34" charset="0"/>
                <a:ea typeface="MS PGothic" pitchFamily="34" charset="-128"/>
              </a:defRPr>
            </a:lvl3pPr>
            <a:lvl4pPr algn="l" rtl="0" eaLnBrk="0" fontAlgn="base" hangingPunct="0">
              <a:spcBef>
                <a:spcPct val="0"/>
              </a:spcBef>
              <a:spcAft>
                <a:spcPct val="0"/>
              </a:spcAft>
              <a:defRPr sz="3000">
                <a:solidFill>
                  <a:schemeClr val="tx2"/>
                </a:solidFill>
                <a:latin typeface="Arial" pitchFamily="34" charset="0"/>
                <a:ea typeface="MS PGothic" pitchFamily="34" charset="-128"/>
              </a:defRPr>
            </a:lvl4pPr>
            <a:lvl5pPr algn="l" rtl="0" eaLnBrk="0" fontAlgn="base" hangingPunct="0">
              <a:spcBef>
                <a:spcPct val="0"/>
              </a:spcBef>
              <a:spcAft>
                <a:spcPct val="0"/>
              </a:spcAft>
              <a:defRPr sz="3000">
                <a:solidFill>
                  <a:schemeClr val="tx2"/>
                </a:solidFill>
                <a:latin typeface="Arial" pitchFamily="34" charset="0"/>
                <a:ea typeface="MS PGothic" pitchFamily="34" charset="-128"/>
              </a:defRPr>
            </a:lvl5pPr>
            <a:lvl6pPr marL="457200" algn="l" rtl="0" fontAlgn="base">
              <a:spcBef>
                <a:spcPct val="0"/>
              </a:spcBef>
              <a:spcAft>
                <a:spcPct val="0"/>
              </a:spcAft>
              <a:defRPr sz="3000">
                <a:solidFill>
                  <a:schemeClr val="tx2"/>
                </a:solidFill>
                <a:latin typeface="Arial" pitchFamily="34" charset="0"/>
                <a:ea typeface="MS PGothic" pitchFamily="34" charset="-128"/>
              </a:defRPr>
            </a:lvl6pPr>
            <a:lvl7pPr marL="914400" algn="l" rtl="0" fontAlgn="base">
              <a:spcBef>
                <a:spcPct val="0"/>
              </a:spcBef>
              <a:spcAft>
                <a:spcPct val="0"/>
              </a:spcAft>
              <a:defRPr sz="3000">
                <a:solidFill>
                  <a:schemeClr val="tx2"/>
                </a:solidFill>
                <a:latin typeface="Arial" pitchFamily="34" charset="0"/>
                <a:ea typeface="MS PGothic" pitchFamily="34" charset="-128"/>
              </a:defRPr>
            </a:lvl7pPr>
            <a:lvl8pPr marL="1371600" algn="l" rtl="0" fontAlgn="base">
              <a:spcBef>
                <a:spcPct val="0"/>
              </a:spcBef>
              <a:spcAft>
                <a:spcPct val="0"/>
              </a:spcAft>
              <a:defRPr sz="3000">
                <a:solidFill>
                  <a:schemeClr val="tx2"/>
                </a:solidFill>
                <a:latin typeface="Arial" pitchFamily="34" charset="0"/>
                <a:ea typeface="MS PGothic" pitchFamily="34" charset="-128"/>
              </a:defRPr>
            </a:lvl8pPr>
            <a:lvl9pPr marL="1828800" algn="l" rtl="0" fontAlgn="base">
              <a:spcBef>
                <a:spcPct val="0"/>
              </a:spcBef>
              <a:spcAft>
                <a:spcPct val="0"/>
              </a:spcAft>
              <a:defRPr sz="3000">
                <a:solidFill>
                  <a:schemeClr val="tx2"/>
                </a:solidFill>
                <a:latin typeface="Arial" pitchFamily="34" charset="0"/>
                <a:ea typeface="MS PGothic" pitchFamily="34" charset="-128"/>
              </a:defRPr>
            </a:lvl9pPr>
          </a:lstStyle>
          <a:p>
            <a:pPr algn="ctr">
              <a:buClr>
                <a:srgbClr val="FF0000"/>
              </a:buClr>
            </a:pPr>
            <a:r>
              <a:rPr lang="fr-CH" altLang="en-US" sz="1200" b="1" i="1" kern="0" dirty="0">
                <a:solidFill>
                  <a:schemeClr val="tx1"/>
                </a:solidFill>
              </a:rPr>
              <a:t>Actions</a:t>
            </a:r>
            <a:endParaRPr lang="en-US" altLang="en-US" sz="1200" b="1" i="1" kern="0" dirty="0">
              <a:solidFill>
                <a:schemeClr val="tx1"/>
              </a:solidFill>
            </a:endParaRPr>
          </a:p>
        </p:txBody>
      </p:sp>
      <p:graphicFrame>
        <p:nvGraphicFramePr>
          <p:cNvPr id="9" name="Tableau 8">
            <a:extLst>
              <a:ext uri="{FF2B5EF4-FFF2-40B4-BE49-F238E27FC236}">
                <a16:creationId xmlns:a16="http://schemas.microsoft.com/office/drawing/2014/main" id="{6B247213-BB50-489E-8D80-5707E1E13E0B}"/>
              </a:ext>
            </a:extLst>
          </p:cNvPr>
          <p:cNvGraphicFramePr>
            <a:graphicFrameLocks noGrp="1"/>
          </p:cNvGraphicFramePr>
          <p:nvPr/>
        </p:nvGraphicFramePr>
        <p:xfrm>
          <a:off x="380100" y="4234880"/>
          <a:ext cx="4489080" cy="713662"/>
        </p:xfrm>
        <a:graphic>
          <a:graphicData uri="http://schemas.openxmlformats.org/drawingml/2006/table">
            <a:tbl>
              <a:tblPr firstRow="1" bandRow="1">
                <a:tableStyleId>{5C22544A-7EE6-4342-B048-85BDC9FD1C3A}</a:tableStyleId>
              </a:tblPr>
              <a:tblGrid>
                <a:gridCol w="1326780">
                  <a:extLst>
                    <a:ext uri="{9D8B030D-6E8A-4147-A177-3AD203B41FA5}">
                      <a16:colId xmlns:a16="http://schemas.microsoft.com/office/drawing/2014/main" val="4082441174"/>
                    </a:ext>
                  </a:extLst>
                </a:gridCol>
                <a:gridCol w="3162300">
                  <a:extLst>
                    <a:ext uri="{9D8B030D-6E8A-4147-A177-3AD203B41FA5}">
                      <a16:colId xmlns:a16="http://schemas.microsoft.com/office/drawing/2014/main" val="164357189"/>
                    </a:ext>
                  </a:extLst>
                </a:gridCol>
              </a:tblGrid>
              <a:tr h="2312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a:solidFill>
                            <a:schemeClr val="bg1"/>
                          </a:solidFill>
                          <a:effectLst/>
                          <a:latin typeface="+mn-lt"/>
                          <a:ea typeface="+mn-ea"/>
                          <a:cs typeface="+mn-cs"/>
                        </a:rPr>
                        <a:t>Valorisation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a:solidFill>
                            <a:schemeClr val="dk1"/>
                          </a:solidFill>
                          <a:latin typeface="+mn-lt"/>
                          <a:ea typeface="+mn-ea"/>
                          <a:cs typeface="+mn-cs"/>
                        </a:rPr>
                        <a:t>Valorisation orale et écrite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6273717"/>
                  </a:ext>
                </a:extLst>
              </a:tr>
              <a:tr h="469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kern="1200" dirty="0">
                          <a:solidFill>
                            <a:schemeClr val="bg1"/>
                          </a:solidFill>
                          <a:effectLst/>
                          <a:latin typeface="+mn-lt"/>
                          <a:ea typeface="+mn-ea"/>
                          <a:cs typeface="+mn-cs"/>
                        </a:rPr>
                        <a:t>Transposition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chemeClr val="dk1"/>
                          </a:solidFill>
                          <a:latin typeface="+mn-lt"/>
                          <a:ea typeface="+mn-ea"/>
                          <a:cs typeface="+mn-cs"/>
                        </a:rPr>
                        <a:t>Partage du REX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4124224"/>
                  </a:ext>
                </a:extLst>
              </a:tr>
            </a:tbl>
          </a:graphicData>
        </a:graphic>
      </p:graphicFrame>
      <p:pic>
        <p:nvPicPr>
          <p:cNvPr id="10" name="Picture 6">
            <a:extLst>
              <a:ext uri="{FF2B5EF4-FFF2-40B4-BE49-F238E27FC236}">
                <a16:creationId xmlns:a16="http://schemas.microsoft.com/office/drawing/2014/main" id="{56D4A735-4124-4648-87E8-01B33C2F624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86631" y="122436"/>
            <a:ext cx="399323" cy="43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65BA6171-C087-B628-213F-2CBB388F32E1}"/>
              </a:ext>
            </a:extLst>
          </p:cNvPr>
          <p:cNvPicPr>
            <a:picLocks noChangeAspect="1"/>
          </p:cNvPicPr>
          <p:nvPr/>
        </p:nvPicPr>
        <p:blipFill>
          <a:blip r:embed="rId4"/>
          <a:stretch>
            <a:fillRect/>
          </a:stretch>
        </p:blipFill>
        <p:spPr>
          <a:xfrm>
            <a:off x="4986168" y="1123824"/>
            <a:ext cx="4157832" cy="2895851"/>
          </a:xfrm>
          <a:prstGeom prst="rect">
            <a:avLst/>
          </a:prstGeom>
        </p:spPr>
      </p:pic>
    </p:spTree>
    <p:extLst>
      <p:ext uri="{BB962C8B-B14F-4D97-AF65-F5344CB8AC3E}">
        <p14:creationId xmlns:p14="http://schemas.microsoft.com/office/powerpoint/2010/main" val="187791705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80218c3-e0de-41b1-8b33-d8cb9f667b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01A4235BF048640B2FED3B7B7E2AEE7" ma:contentTypeVersion="16" ma:contentTypeDescription="Create a new document." ma:contentTypeScope="" ma:versionID="5b065d4c3f9c0a2647702476f20e01aa">
  <xsd:schema xmlns:xsd="http://www.w3.org/2001/XMLSchema" xmlns:xs="http://www.w3.org/2001/XMLSchema" xmlns:p="http://schemas.microsoft.com/office/2006/metadata/properties" xmlns:ns3="21fdd857-c237-40d7-9151-11e2f6d68fbb" xmlns:ns4="b80218c3-e0de-41b1-8b33-d8cb9f667b99" targetNamespace="http://schemas.microsoft.com/office/2006/metadata/properties" ma:root="true" ma:fieldsID="6e745fe1c0d4c59fa38af46da006bf89" ns3:_="" ns4:_="">
    <xsd:import namespace="21fdd857-c237-40d7-9151-11e2f6d68fbb"/>
    <xsd:import namespace="b80218c3-e0de-41b1-8b33-d8cb9f667b9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LengthInSecond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ObjectDetectorVersions" minOccurs="0"/>
                <xsd:element ref="ns4:MediaServiceSystemTags" minOccurs="0"/>
                <xsd:element ref="ns4:MediaServiceLocation"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fdd857-c237-40d7-9151-11e2f6d68fb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0218c3-e0de-41b1-8b33-d8cb9f667b9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719E1B-A57F-4AB3-995D-19C06D2296F3}">
  <ds:schemaRefs>
    <ds:schemaRef ds:uri="http://www.w3.org/XML/1998/namespace"/>
    <ds:schemaRef ds:uri="http://purl.org/dc/dcmitype/"/>
    <ds:schemaRef ds:uri="http://schemas.microsoft.com/office/2006/metadata/properties"/>
    <ds:schemaRef ds:uri="21fdd857-c237-40d7-9151-11e2f6d68fbb"/>
    <ds:schemaRef ds:uri="http://purl.org/dc/terms/"/>
    <ds:schemaRef ds:uri="http://purl.org/dc/elements/1.1/"/>
    <ds:schemaRef ds:uri="b80218c3-e0de-41b1-8b33-d8cb9f667b99"/>
    <ds:schemaRef ds:uri="http://schemas.microsoft.com/office/2006/documentManagement/types"/>
    <ds:schemaRef ds:uri="http://schemas.openxmlformats.org/package/2006/metadata/core-properties"/>
    <ds:schemaRef ds:uri="http://schemas.microsoft.com/office/infopath/2007/PartnerControls"/>
  </ds:schemaRefs>
</ds:datastoreItem>
</file>

<file path=customXml/itemProps2.xml><?xml version="1.0" encoding="utf-8"?>
<ds:datastoreItem xmlns:ds="http://schemas.openxmlformats.org/officeDocument/2006/customXml" ds:itemID="{5640607D-153B-4BD4-8816-BEA87B35CEE7}">
  <ds:schemaRefs>
    <ds:schemaRef ds:uri="http://schemas.microsoft.com/sharepoint/v3/contenttype/forms"/>
  </ds:schemaRefs>
</ds:datastoreItem>
</file>

<file path=customXml/itemProps3.xml><?xml version="1.0" encoding="utf-8"?>
<ds:datastoreItem xmlns:ds="http://schemas.openxmlformats.org/officeDocument/2006/customXml" ds:itemID="{5DDF01B6-671F-4574-AEAB-EB34266A5E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fdd857-c237-40d7-9151-11e2f6d68fbb"/>
    <ds:schemaRef ds:uri="b80218c3-e0de-41b1-8b33-d8cb9f667b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d273a-1cec-4aae-a297-41480ea54f8d}" enabled="0" method="" siteId="{37cd273a-1cec-4aae-a297-41480ea54f8d}" removed="1"/>
</clbl:labelList>
</file>

<file path=docProps/app.xml><?xml version="1.0" encoding="utf-8"?>
<Properties xmlns="http://schemas.openxmlformats.org/officeDocument/2006/extended-properties" xmlns:vt="http://schemas.openxmlformats.org/officeDocument/2006/docPropsVTypes">
  <Template/>
  <TotalTime>74199</TotalTime>
  <Words>163</Words>
  <Application>Microsoft Office PowerPoint</Application>
  <PresentationFormat>Affichage à l'écran (16:9)</PresentationFormat>
  <Paragraphs>28</Paragraphs>
  <Slides>1</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Aptos</vt:lpstr>
      <vt:lpstr>Aptos Display</vt:lpstr>
      <vt:lpstr>Arial</vt:lpstr>
      <vt:lpstr>Calibri</vt:lpstr>
      <vt:lpstr>Thème Office</vt:lpstr>
      <vt:lpstr>Le respect des règles sauve des vies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Louden, Ian</dc:creator>
  <cp:lastModifiedBy>Mangeot, Christel</cp:lastModifiedBy>
  <cp:revision>938</cp:revision>
  <dcterms:created xsi:type="dcterms:W3CDTF">2019-08-07T16:42:59Z</dcterms:created>
  <dcterms:modified xsi:type="dcterms:W3CDTF">2026-10-28T08:42:27Z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0x010100E01A4235BF048640B2FED3B7B7E2AEE7</vt:lpwstr>
  </property>
</Properties>
</file>