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ags/tag1.xml" ContentType="application/vnd.openxmlformats-officedocument.presentationml.tags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4"/>
    <p:sldMasterId id="2147483824" r:id="rId5"/>
  </p:sldMasterIdLst>
  <p:notesMasterIdLst>
    <p:notesMasterId r:id="rId8"/>
  </p:notesMasterIdLst>
  <p:sldIdLst>
    <p:sldId id="475" r:id="rId6"/>
    <p:sldId id="471" r:id="rId7"/>
  </p:sldIdLst>
  <p:sldSz cx="9144000" cy="5143500" type="screen16x9"/>
  <p:notesSz cx="6858000" cy="9144000"/>
  <p:defaultTextStyle>
    <a:defPPr>
      <a:defRPr lang="en-US"/>
    </a:defPPr>
    <a:lvl1pPr marL="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33"/>
    <a:srgbClr val="00823B"/>
    <a:srgbClr val="FF6666"/>
    <a:srgbClr val="F8FBFC"/>
    <a:srgbClr val="0B64A0"/>
    <a:srgbClr val="FFFFFF"/>
    <a:srgbClr val="000000"/>
    <a:srgbClr val="0070C0"/>
    <a:srgbClr val="B9BAB5"/>
    <a:srgbClr val="FFC7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32545A-8050-40C5-C118-0ACCD55D9A11}" v="86" dt="2026-01-27T09:37:39.3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e à thème 1 - Accentuation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623" autoAdjust="0"/>
    <p:restoredTop sz="96240" autoAdjust="0"/>
  </p:normalViewPr>
  <p:slideViewPr>
    <p:cSldViewPr snapToGrid="0" showGuides="1">
      <p:cViewPr varScale="1">
        <p:scale>
          <a:sx n="146" d="100"/>
          <a:sy n="146" d="100"/>
        </p:scale>
        <p:origin x="240" y="12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15FB2C-D0D5-49A9-98F1-925E2C0F6A9D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AC812A-DEDA-4792-8F26-E53EDDBE7EB9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4830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B0049F-22A5-4C30-BCF0-212A88953238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6781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2167811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2167812" name="Espace réservé du pied de page 3"/>
          <p:cNvSpPr txBox="1">
            <a:spLocks noGrp="1"/>
          </p:cNvSpPr>
          <p:nvPr/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0" marR="0" lvl="0" indent="0" algn="l" defTabSz="3429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Unité Support Sécurité ArcelorMittal Dunkerque</a:t>
            </a:r>
          </a:p>
        </p:txBody>
      </p:sp>
      <p:sp>
        <p:nvSpPr>
          <p:cNvPr id="2167813" name="Espace réservé du numéro de diapositive 4"/>
          <p:cNvSpPr txBox="1">
            <a:spLocks noGrp="1"/>
          </p:cNvSpPr>
          <p:nvPr/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0" marR="0" lvl="0" indent="0" algn="r" defTabSz="3429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6BDC2E-95FF-4989-8104-0874D3C45026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8628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3" y="945000"/>
            <a:ext cx="8514009" cy="3078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DE65D08B-79C9-485D-A876-9F63BA201D0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6D7F194B-4125-45EA-9042-E9682F3378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D9F456D-96F7-432C-BDF2-58A8B055AD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586078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pos="5567">
          <p15:clr>
            <a:srgbClr val="FBAE40"/>
          </p15:clr>
        </p15:guide>
        <p15:guide id="3" orient="horz" pos="599">
          <p15:clr>
            <a:srgbClr val="FBAE40"/>
          </p15:clr>
        </p15:guide>
        <p15:guide id="4" orient="horz" pos="253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3" y="945000"/>
            <a:ext cx="8514009" cy="3078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5703CFA7-A538-4501-859A-21256EBD78A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87C43110-7893-4132-8872-7964F9A4CE7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AA44342B-3089-4622-91B7-14FDB45E49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E5E5C279-D9D3-4F4D-A16B-830F2086E5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960D11CD-153A-014B-8473-9D9528003D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6214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599">
          <p15:clr>
            <a:srgbClr val="FBAE40"/>
          </p15:clr>
        </p15:guide>
        <p15:guide id="3" orient="horz" pos="2539">
          <p15:clr>
            <a:srgbClr val="FBAE40"/>
          </p15:clr>
        </p15:guide>
        <p15:guide id="4" pos="193">
          <p15:clr>
            <a:srgbClr val="FBAE40"/>
          </p15:clr>
        </p15:guide>
        <p15:guide id="5" pos="556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3" y="945000"/>
            <a:ext cx="8514009" cy="3564000"/>
          </a:xfrm>
        </p:spPr>
        <p:txBody>
          <a:bodyPr/>
          <a:lstStyle>
            <a:lvl1pPr>
              <a:buClr>
                <a:schemeClr val="tx1"/>
              </a:buClr>
              <a:defRPr/>
            </a:lvl1pPr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81D067FA-704F-4565-BD79-FEDF669F1EF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E393F749-AC7C-4FC3-8474-84925B26C13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CDF99922-1635-4F71-88B4-1E28F3F26A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713FA47A-9E60-7C45-BAC1-5BB4D7BFA80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1083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67">
          <p15:clr>
            <a:srgbClr val="FBAE40"/>
          </p15:clr>
        </p15:guide>
        <p15:guide id="2" orient="horz" pos="599">
          <p15:clr>
            <a:srgbClr val="FBAE40"/>
          </p15:clr>
        </p15:guide>
        <p15:guide id="3" orient="horz" pos="2845">
          <p15:clr>
            <a:srgbClr val="FBAE40"/>
          </p15:clr>
        </p15:guide>
        <p15:guide id="4" pos="193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&amp; Long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3" y="945000"/>
            <a:ext cx="8514009" cy="3564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79A5DEB5-22C5-476C-A468-B2DD9C35F64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21EBDCD7-77A5-4BC7-96F7-DED46AF71ED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83504EB2-1848-44C8-9FAD-B72B04C0D8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54DC2FC-5160-BB48-8152-2941FC5777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F615AB5E-0C86-BB44-A5E2-E04F5E251F9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9118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pos="193">
          <p15:clr>
            <a:srgbClr val="FBAE40"/>
          </p15:clr>
        </p15:guide>
        <p15:guide id="3" orient="horz" pos="2845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3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5991" y="945000"/>
            <a:ext cx="4050000" cy="3078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0000" y="945000"/>
            <a:ext cx="4050000" cy="3078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B63F7A3-D2B3-45F4-BD1B-57C8EA14999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8AC47872-D543-4BEF-BA7A-CB53103BE82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DEE9AE11-EE74-483E-A73A-9C916D29CA6C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131DA9F3-AC85-6A4E-BE52-E8DB7639589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558470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599">
          <p15:clr>
            <a:srgbClr val="FBAE40"/>
          </p15:clr>
        </p15:guide>
        <p15:guide id="3" pos="5567">
          <p15:clr>
            <a:srgbClr val="FBAE40"/>
          </p15:clr>
        </p15:guide>
        <p15:guide id="4" orient="horz" pos="2539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Two-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3AAC17B3-09B8-46B1-86DA-C442998FCF4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AE7CD3C6-BAEE-46A0-B9A3-D5C64251D7A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5243F8BA-4DDF-4B73-ADD4-92881531B269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AC1E16F-74C5-F849-A8D3-197AB67107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5991" y="945000"/>
            <a:ext cx="4050000" cy="3078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81748EB0-AF6A-954E-80B0-F1F7430201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70000" y="945000"/>
            <a:ext cx="4050000" cy="3078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FA8CD73C-7723-E14B-85A6-38A5D52880B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971BFF13-D877-F74E-A5B0-A85CEE173CA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2912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pos="193">
          <p15:clr>
            <a:srgbClr val="FBAE40"/>
          </p15:clr>
        </p15:guide>
        <p15:guide id="3" orient="horz" pos="2539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lumn Long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3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8F719EB-2A7D-4C10-A9AD-0BBE86E0A48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CA2E85CE-3AE3-4AA3-A5BD-94D69F59F7A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F37F3403-5329-4785-8644-DEA2BBBC78A8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896D6C5-1818-EE46-BC2E-2EB5D51952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5991" y="945000"/>
            <a:ext cx="4050000" cy="3078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39C7963-93F6-3C4E-8554-C1DB9E01CD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70000" y="945000"/>
            <a:ext cx="4050000" cy="3078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8D853B77-D0ED-5E42-8937-A010E9A288F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81636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pos="193">
          <p15:clr>
            <a:srgbClr val="FBAE40"/>
          </p15:clr>
        </p15:guide>
        <p15:guide id="3" pos="5567">
          <p15:clr>
            <a:srgbClr val="FBAE40"/>
          </p15:clr>
        </p15:guide>
        <p15:guide id="4" orient="horz" pos="281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Two-column Long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513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AAAA88FF-220D-4AB3-8B0B-A6CD876FFE5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FF182B43-455B-4FEE-A520-1F6EAE41101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4D5B65EE-5102-41C9-B44A-138C20473668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2CAD367-C7CD-7F4E-8AE4-1B9579E3A2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5991" y="945000"/>
            <a:ext cx="4050000" cy="3078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77D866E-2E81-AB4C-9A05-F09D4751D4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70000" y="945000"/>
            <a:ext cx="4050000" cy="3078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09EF25C3-C469-4A4F-8D0F-1D7FB7AEA83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4521330D-F5C7-554D-8E32-F75B8231D9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0504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599">
          <p15:clr>
            <a:srgbClr val="FBAE40"/>
          </p15:clr>
        </p15:guide>
        <p15:guide id="3" pos="5567">
          <p15:clr>
            <a:srgbClr val="FBAE40"/>
          </p15:clr>
        </p15:guide>
        <p15:guide id="4" orient="horz" pos="281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324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5100" y="945000"/>
            <a:ext cx="4050000" cy="486000"/>
          </a:xfrm>
        </p:spPr>
        <p:txBody>
          <a:bodyPr/>
          <a:lstStyle>
            <a:lvl1pPr marL="563" indent="0">
              <a:buNone/>
              <a:defRPr sz="1400" b="1">
                <a:solidFill>
                  <a:schemeClr val="bg2"/>
                </a:solidFill>
              </a:defRPr>
            </a:lvl1pPr>
            <a:lvl2pPr marL="201398" indent="0">
              <a:buNone/>
              <a:defRPr sz="1050"/>
            </a:lvl2pPr>
            <a:lvl3pPr>
              <a:defRPr sz="825"/>
            </a:lvl3pPr>
            <a:lvl4pPr>
              <a:defRPr sz="825"/>
            </a:lvl4pPr>
            <a:lvl5pPr>
              <a:defRPr sz="825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A6E24D0-F3C2-452A-832E-2C6DED5EB0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5103" y="1539000"/>
            <a:ext cx="4049687" cy="2916000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3C149B-0AE5-4517-8928-C3556769A76D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770000" y="945000"/>
            <a:ext cx="4050000" cy="486000"/>
          </a:xfrm>
        </p:spPr>
        <p:txBody>
          <a:bodyPr/>
          <a:lstStyle>
            <a:lvl1pPr marL="563" indent="0">
              <a:buNone/>
              <a:defRPr sz="1400" b="1">
                <a:solidFill>
                  <a:schemeClr val="bg2"/>
                </a:solidFill>
              </a:defRPr>
            </a:lvl1pPr>
            <a:lvl2pPr marL="201398" indent="0">
              <a:buNone/>
              <a:defRPr sz="1050"/>
            </a:lvl2pPr>
            <a:lvl3pPr>
              <a:defRPr sz="825"/>
            </a:lvl3pPr>
            <a:lvl4pPr>
              <a:defRPr sz="825"/>
            </a:lvl4pPr>
            <a:lvl5pPr>
              <a:defRPr sz="825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686F52B1-FDE3-4E14-9986-D219BFDBF5F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70316" y="1539000"/>
            <a:ext cx="4049687" cy="2916000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59B239F7-4580-4877-A474-73AB5A8C1A0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D2198827-0937-46D7-814E-35835DBBB39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F4DA6BB4-B5F8-4CFD-A8CC-C91F91FD62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45982340-1903-2B4A-9E4E-2021DF377C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75638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599">
          <p15:clr>
            <a:srgbClr val="FBAE40"/>
          </p15:clr>
        </p15:guide>
        <p15:guide id="3" pos="5567">
          <p15:clr>
            <a:srgbClr val="FBAE40"/>
          </p15:clr>
        </p15:guide>
        <p15:guide id="4" orient="horz" pos="281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&amp;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102" y="270000"/>
            <a:ext cx="8514009" cy="513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5100" y="945000"/>
            <a:ext cx="4050000" cy="486000"/>
          </a:xfrm>
        </p:spPr>
        <p:txBody>
          <a:bodyPr/>
          <a:lstStyle>
            <a:lvl1pPr marL="563" indent="0">
              <a:buNone/>
              <a:defRPr sz="1400" b="1">
                <a:solidFill>
                  <a:schemeClr val="tx2"/>
                </a:solidFill>
              </a:defRPr>
            </a:lvl1pPr>
            <a:lvl2pPr marL="201398" indent="0">
              <a:buNone/>
              <a:defRPr sz="1050"/>
            </a:lvl2pPr>
            <a:lvl3pPr>
              <a:defRPr sz="825"/>
            </a:lvl3pPr>
            <a:lvl4pPr>
              <a:defRPr sz="825"/>
            </a:lvl4pPr>
            <a:lvl5pPr>
              <a:defRPr sz="825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A6E24D0-F3C2-452A-832E-2C6DED5EB0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5103" y="1539000"/>
            <a:ext cx="4049687" cy="2916000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3C149B-0AE5-4517-8928-C3556769A76D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770000" y="945000"/>
            <a:ext cx="4050000" cy="486000"/>
          </a:xfrm>
        </p:spPr>
        <p:txBody>
          <a:bodyPr/>
          <a:lstStyle>
            <a:lvl1pPr marL="563" indent="0">
              <a:buNone/>
              <a:defRPr sz="1400" b="1">
                <a:solidFill>
                  <a:schemeClr val="tx2"/>
                </a:solidFill>
              </a:defRPr>
            </a:lvl1pPr>
            <a:lvl2pPr marL="201398" indent="0">
              <a:buNone/>
              <a:defRPr sz="1050"/>
            </a:lvl2pPr>
            <a:lvl3pPr>
              <a:defRPr sz="825"/>
            </a:lvl3pPr>
            <a:lvl4pPr>
              <a:defRPr sz="825"/>
            </a:lvl4pPr>
            <a:lvl5pPr>
              <a:defRPr sz="825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686F52B1-FDE3-4E14-9986-D219BFDBF5F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70316" y="1539000"/>
            <a:ext cx="4049687" cy="2916000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C0269937-71BB-431E-9FD6-143D300E3E8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54D18F0B-AD1B-4280-9391-E43F6EE6E20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F61CD0A1-F5EF-454F-91DF-8A01F4A3E7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1F8FFF5C-1BC2-8D4B-85B4-42B048AB0E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839576AB-B6C8-0848-97E2-44017EC4E3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5477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orient="horz" pos="2811">
          <p15:clr>
            <a:srgbClr val="FBAE40"/>
          </p15:clr>
        </p15:guide>
        <p15:guide id="3" pos="193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3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3C149B-0AE5-4517-8928-C3556769A76D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770000" y="945000"/>
            <a:ext cx="4050000" cy="486000"/>
          </a:xfrm>
        </p:spPr>
        <p:txBody>
          <a:bodyPr/>
          <a:lstStyle>
            <a:lvl1pPr marL="563" indent="0">
              <a:buNone/>
              <a:defRPr sz="1400" b="1">
                <a:solidFill>
                  <a:schemeClr val="bg2"/>
                </a:solidFill>
              </a:defRPr>
            </a:lvl1pPr>
            <a:lvl2pPr marL="201398" indent="0">
              <a:buNone/>
              <a:defRPr sz="1050"/>
            </a:lvl2pPr>
            <a:lvl3pPr>
              <a:defRPr sz="825"/>
            </a:lvl3pPr>
            <a:lvl4pPr>
              <a:defRPr sz="825"/>
            </a:lvl4pPr>
            <a:lvl5pPr>
              <a:defRPr sz="825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686F52B1-FDE3-4E14-9986-D219BFDBF5F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70316" y="1539000"/>
            <a:ext cx="4049687" cy="2916000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C06F53-3CC1-4031-A3A6-25EFE8BFF454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305991" y="945000"/>
            <a:ext cx="4050000" cy="3510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DE3679C8-D7F6-42B6-A820-69300FFA830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C89FDE3E-96D4-4AD1-9713-69A9346A808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4849DF84-F6E7-4FC4-BE68-958DE9AB19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E09E86CD-F177-9C47-B9E0-ED1CACFA12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965829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11">
          <p15:clr>
            <a:srgbClr val="FBAE40"/>
          </p15:clr>
        </p15:guide>
        <p15:guide id="2" orient="horz" pos="599">
          <p15:clr>
            <a:srgbClr val="FBAE40"/>
          </p15:clr>
        </p15:guide>
        <p15:guide id="3" pos="193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3C149B-0AE5-4517-8928-C3556769A76D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770000" y="945000"/>
            <a:ext cx="4050000" cy="486000"/>
          </a:xfrm>
        </p:spPr>
        <p:txBody>
          <a:bodyPr/>
          <a:lstStyle>
            <a:lvl1pPr marL="563" indent="0">
              <a:buNone/>
              <a:defRPr sz="1400" b="1">
                <a:solidFill>
                  <a:schemeClr val="tx2"/>
                </a:solidFill>
              </a:defRPr>
            </a:lvl1pPr>
            <a:lvl2pPr marL="201398" indent="0">
              <a:buNone/>
              <a:defRPr sz="1050"/>
            </a:lvl2pPr>
            <a:lvl3pPr>
              <a:defRPr sz="825"/>
            </a:lvl3pPr>
            <a:lvl4pPr>
              <a:defRPr sz="825"/>
            </a:lvl4pPr>
            <a:lvl5pPr>
              <a:defRPr sz="825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686F52B1-FDE3-4E14-9986-D219BFDBF5F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70316" y="1539000"/>
            <a:ext cx="4049687" cy="2916000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B9A679CA-26BE-4AEB-AE86-9549F8207E2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D92FE2F2-12F1-48D8-B264-6B2C7808A9F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676097A1-4426-4925-8ED0-37212128E6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90499720-C445-D94C-A2E8-033061F5E066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305991" y="945000"/>
            <a:ext cx="4050000" cy="3510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1C93D6FB-A976-0D42-A7E1-B7FC0FEC77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D46ECE55-60D8-1D42-B1F2-A7147B7F66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0106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11">
          <p15:clr>
            <a:srgbClr val="FBAE40"/>
          </p15:clr>
        </p15:guide>
        <p15:guide id="2" orient="horz" pos="599">
          <p15:clr>
            <a:srgbClr val="FBAE40"/>
          </p15:clr>
        </p15:guide>
        <p15:guide id="3" pos="193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6E4E9AD-2161-43DE-9632-5D104F87BD7D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770000" y="945000"/>
            <a:ext cx="4050000" cy="3078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3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5100" y="945000"/>
            <a:ext cx="4050000" cy="486000"/>
          </a:xfrm>
        </p:spPr>
        <p:txBody>
          <a:bodyPr/>
          <a:lstStyle>
            <a:lvl1pPr marL="563" indent="0">
              <a:buNone/>
              <a:defRPr sz="1400" b="1">
                <a:solidFill>
                  <a:schemeClr val="bg2"/>
                </a:solidFill>
              </a:defRPr>
            </a:lvl1pPr>
            <a:lvl2pPr marL="201398" indent="0">
              <a:buNone/>
              <a:defRPr sz="1050"/>
            </a:lvl2pPr>
            <a:lvl3pPr>
              <a:defRPr sz="825"/>
            </a:lvl3pPr>
            <a:lvl4pPr>
              <a:defRPr sz="825"/>
            </a:lvl4pPr>
            <a:lvl5pPr>
              <a:defRPr sz="825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A6E24D0-F3C2-452A-832E-2C6DED5EB0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5103" y="1539000"/>
            <a:ext cx="4049687" cy="2484000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50ABBE-577D-4E00-9DB0-45362722D6A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05993" y="4131000"/>
            <a:ext cx="8514009" cy="310500"/>
          </a:xfrm>
          <a:solidFill>
            <a:schemeClr val="accent6"/>
          </a:solidFill>
        </p:spPr>
        <p:txBody>
          <a:bodyPr lIns="90000" rIns="90000" anchor="ctr"/>
          <a:lstStyle>
            <a:lvl1pPr marL="563" indent="0">
              <a:buNone/>
              <a:defRPr sz="1200" b="1">
                <a:solidFill>
                  <a:schemeClr val="tx1"/>
                </a:solidFill>
              </a:defRPr>
            </a:lvl1pPr>
            <a:lvl2pPr marL="201398" indent="0">
              <a:buNone/>
              <a:defRPr sz="1200" b="1">
                <a:solidFill>
                  <a:schemeClr val="bg1"/>
                </a:solidFill>
              </a:defRPr>
            </a:lvl2pPr>
            <a:lvl3pPr marL="408374" indent="0">
              <a:buNone/>
              <a:defRPr sz="1200" b="1">
                <a:solidFill>
                  <a:schemeClr val="bg1"/>
                </a:solidFill>
              </a:defRPr>
            </a:lvl3pPr>
            <a:lvl4pPr marL="608395" indent="0">
              <a:buNone/>
              <a:defRPr sz="1200" b="1">
                <a:solidFill>
                  <a:schemeClr val="bg1"/>
                </a:solidFill>
              </a:defRPr>
            </a:lvl4pPr>
            <a:lvl5pPr marL="811986" indent="0"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899AAB31-0C28-4F5C-8211-6792AD6BAEB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73E5C5B2-229A-4AE8-80AE-98482FD2930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CD79415E-1EEA-4ABA-9894-961154D561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13261DD9-017C-BC45-B9E9-4A289EB4EE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40887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pos="193">
          <p15:clr>
            <a:srgbClr val="FBAE40"/>
          </p15:clr>
        </p15:guide>
        <p15:guide id="3" pos="5567">
          <p15:clr>
            <a:srgbClr val="FBAE40"/>
          </p15:clr>
        </p15:guide>
        <p15:guide id="4" orient="horz" pos="2539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, Diagram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6E4E9AD-2161-43DE-9632-5D104F87BD7D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770000" y="945000"/>
            <a:ext cx="4050000" cy="3078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5991" y="945000"/>
            <a:ext cx="4050000" cy="486000"/>
          </a:xfrm>
        </p:spPr>
        <p:txBody>
          <a:bodyPr/>
          <a:lstStyle>
            <a:lvl1pPr marL="563" indent="0">
              <a:buNone/>
              <a:defRPr sz="1400" b="1">
                <a:solidFill>
                  <a:schemeClr val="tx2"/>
                </a:solidFill>
              </a:defRPr>
            </a:lvl1pPr>
            <a:lvl2pPr marL="201398" indent="0">
              <a:buNone/>
              <a:defRPr sz="1050"/>
            </a:lvl2pPr>
            <a:lvl3pPr>
              <a:defRPr sz="825"/>
            </a:lvl3pPr>
            <a:lvl4pPr>
              <a:defRPr sz="825"/>
            </a:lvl4pPr>
            <a:lvl5pPr>
              <a:defRPr sz="825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A6E24D0-F3C2-452A-832E-2C6DED5EB0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6307" y="1539000"/>
            <a:ext cx="4049687" cy="2484000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50ABBE-577D-4E00-9DB0-45362722D6A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05993" y="4131000"/>
            <a:ext cx="8514009" cy="310500"/>
          </a:xfrm>
          <a:solidFill>
            <a:schemeClr val="accent6"/>
          </a:solidFill>
        </p:spPr>
        <p:txBody>
          <a:bodyPr lIns="90000" rIns="90000" anchor="ctr"/>
          <a:lstStyle>
            <a:lvl1pPr marL="563" indent="0">
              <a:buNone/>
              <a:defRPr sz="1200" b="1">
                <a:solidFill>
                  <a:schemeClr val="tx1"/>
                </a:solidFill>
              </a:defRPr>
            </a:lvl1pPr>
            <a:lvl2pPr marL="201398" indent="0">
              <a:buNone/>
              <a:defRPr sz="1200" b="1">
                <a:solidFill>
                  <a:schemeClr val="bg1"/>
                </a:solidFill>
              </a:defRPr>
            </a:lvl2pPr>
            <a:lvl3pPr marL="408374" indent="0">
              <a:buNone/>
              <a:defRPr sz="1200" b="1">
                <a:solidFill>
                  <a:schemeClr val="bg1"/>
                </a:solidFill>
              </a:defRPr>
            </a:lvl3pPr>
            <a:lvl4pPr marL="608395" indent="0">
              <a:buNone/>
              <a:defRPr sz="1200" b="1">
                <a:solidFill>
                  <a:schemeClr val="bg1"/>
                </a:solidFill>
              </a:defRPr>
            </a:lvl4pPr>
            <a:lvl5pPr marL="811986" indent="0"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7" name="Rectangle 6">
            <a:extLst>
              <a:ext uri="{FF2B5EF4-FFF2-40B4-BE49-F238E27FC236}">
                <a16:creationId xmlns:a16="http://schemas.microsoft.com/office/drawing/2014/main" id="{373669A0-0EBD-4456-867A-A9328E82891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9" name="Rectangle 5">
            <a:extLst>
              <a:ext uri="{FF2B5EF4-FFF2-40B4-BE49-F238E27FC236}">
                <a16:creationId xmlns:a16="http://schemas.microsoft.com/office/drawing/2014/main" id="{01D65FF6-D640-4BF1-BF72-8E43AE10D45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E6EF7406-C576-4848-97C7-AAA7FC1757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EC582A0E-9430-634A-9419-DFBA800AECE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1A29E133-93B4-2F44-87CD-5B71EE62D0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790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39">
          <p15:clr>
            <a:srgbClr val="FBAE40"/>
          </p15:clr>
        </p15:guide>
        <p15:guide id="2" orient="horz" pos="599">
          <p15:clr>
            <a:srgbClr val="FBAE40"/>
          </p15:clr>
        </p15:guide>
        <p15:guide id="3" pos="193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3" y="945000"/>
            <a:ext cx="8514009" cy="1215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FBEFD6C2-91B4-4CD4-9A79-D05CB40D8D0D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305993" y="2241000"/>
            <a:ext cx="8514009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table</a:t>
            </a:r>
            <a:endParaRPr lang="en-GB" dirty="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D5AA67F-D774-4717-932C-F0B29822B90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4" name="Rectangle 5">
            <a:extLst>
              <a:ext uri="{FF2B5EF4-FFF2-40B4-BE49-F238E27FC236}">
                <a16:creationId xmlns:a16="http://schemas.microsoft.com/office/drawing/2014/main" id="{FBA5458A-D52A-4182-9D4F-B733461BD03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3B4092C3-EE46-4DDC-9B63-41F7B0856C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1A7F938-8874-D547-8D0E-7CDD13CA79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4608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orient="horz" pos="2828">
          <p15:clr>
            <a:srgbClr val="FBAE40"/>
          </p15:clr>
        </p15:guide>
        <p15:guide id="3" pos="193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3" y="945000"/>
            <a:ext cx="8514009" cy="1215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339FEA5C-F0F7-4DC8-A3CB-4F59CD62336D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305993" y="2241000"/>
            <a:ext cx="8514009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A284587B-1CDA-4876-A793-514BF8C6E91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5" name="Rectangle 5">
            <a:extLst>
              <a:ext uri="{FF2B5EF4-FFF2-40B4-BE49-F238E27FC236}">
                <a16:creationId xmlns:a16="http://schemas.microsoft.com/office/drawing/2014/main" id="{A34C3E2D-DFBD-4199-9925-A48E0A0840B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853F276A-A474-4D15-B610-649F7439CF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D49E691-BB78-AD4F-9E18-1D3065F2A3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09140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orient="horz" pos="2828">
          <p15:clr>
            <a:srgbClr val="FBAE40"/>
          </p15:clr>
        </p15:guide>
        <p15:guide id="3" pos="193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, Text &amp;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3" y="945000"/>
            <a:ext cx="8514009" cy="1215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FBEFD6C2-91B4-4CD4-9A79-D05CB40D8D0D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305993" y="2241000"/>
            <a:ext cx="8514009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C864E540-FF59-4025-8314-E98F695F930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A6C897A3-6BB6-4DE3-A141-15C36C89E8F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81B1DC07-E33B-4ABF-8144-061A20796F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988E372-5EE9-7642-AB53-E7282EA4FFA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0DCA48CE-0CC7-7246-AC4A-F253A445FC6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565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orient="horz" pos="2828">
          <p15:clr>
            <a:srgbClr val="FBAE40"/>
          </p15:clr>
        </p15:guide>
        <p15:guide id="3" pos="193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, Text &amp;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3" y="945000"/>
            <a:ext cx="8514009" cy="1215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339FEA5C-F0F7-4DC8-A3CB-4F59CD62336D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305993" y="2241000"/>
            <a:ext cx="8514009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31D130F5-5749-41B7-83E7-606999E8164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CDEA80CA-6343-47F9-8111-C0231C91CB7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8B6BF80E-F726-4844-9E12-485EE1B551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5062487-7D01-E446-ABAA-916EA77702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D7CC6F3-F341-3943-BBB4-4F6FB87458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0980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pos="5567">
          <p15:clr>
            <a:srgbClr val="FBAE40"/>
          </p15:clr>
        </p15:guide>
        <p15:guide id="3" orient="horz" pos="2828">
          <p15:clr>
            <a:srgbClr val="FBAE40"/>
          </p15:clr>
        </p15:guide>
        <p15:guide id="4" orient="horz" pos="599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339FEA5C-F0F7-4DC8-A3CB-4F59CD62336D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305993" y="1350000"/>
            <a:ext cx="8514009" cy="2862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chart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F83CBA1-C6E0-4CB0-8A5A-295EFEC839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5993" y="945000"/>
            <a:ext cx="8514009" cy="243000"/>
          </a:xfrm>
        </p:spPr>
        <p:txBody>
          <a:bodyPr/>
          <a:lstStyle>
            <a:lvl1pPr marL="563" indent="0">
              <a:buNone/>
              <a:defRPr sz="1000"/>
            </a:lvl1pPr>
            <a:lvl2pPr marL="201398" indent="0">
              <a:buNone/>
              <a:defRPr/>
            </a:lvl2pPr>
            <a:lvl3pPr marL="408374" indent="0">
              <a:buNone/>
              <a:defRPr/>
            </a:lvl3pPr>
            <a:lvl4pPr marL="608395" indent="0">
              <a:buNone/>
              <a:defRPr/>
            </a:lvl4pPr>
            <a:lvl5pPr marL="811986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BB089D0-2AB9-4B3B-B3F0-FBDDC33A8B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5991" y="4266000"/>
            <a:ext cx="7041600" cy="270000"/>
          </a:xfrm>
        </p:spPr>
        <p:txBody>
          <a:bodyPr/>
          <a:lstStyle>
            <a:lvl1pPr marL="563" indent="0">
              <a:buNone/>
              <a:defRPr sz="600"/>
            </a:lvl1pPr>
            <a:lvl2pPr marL="201398" indent="0">
              <a:buNone/>
              <a:defRPr sz="600"/>
            </a:lvl2pPr>
            <a:lvl3pPr marL="408374" indent="0">
              <a:buNone/>
              <a:defRPr sz="600"/>
            </a:lvl3pPr>
            <a:lvl4pPr marL="608395" indent="0">
              <a:buNone/>
              <a:defRPr sz="600"/>
            </a:lvl4pPr>
            <a:lvl5pPr marL="811986" indent="0">
              <a:buNone/>
              <a:defRPr sz="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0F33A73F-A895-4C94-95A9-FA03D023DC8B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C3854CEC-8BEC-4939-A1B8-8CF31401923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89176665-5609-4739-99EF-C6DD9E6EEB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52714CB-08FE-0E43-B4B6-AF59CE0D60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00976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pos="5551">
          <p15:clr>
            <a:srgbClr val="FBAE40"/>
          </p15:clr>
        </p15:guide>
        <p15:guide id="3" orient="horz" pos="583">
          <p15:clr>
            <a:srgbClr val="FBAE40"/>
          </p15:clr>
        </p15:guide>
        <p15:guide id="4" orient="horz" pos="2657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&amp;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339FEA5C-F0F7-4DC8-A3CB-4F59CD62336D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305993" y="1350000"/>
            <a:ext cx="8514009" cy="2862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F83CBA1-C6E0-4CB0-8A5A-295EFEC839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5993" y="945000"/>
            <a:ext cx="8514009" cy="243000"/>
          </a:xfrm>
        </p:spPr>
        <p:txBody>
          <a:bodyPr/>
          <a:lstStyle>
            <a:lvl1pPr marL="563" indent="0">
              <a:buNone/>
              <a:defRPr sz="1000"/>
            </a:lvl1pPr>
            <a:lvl2pPr marL="201398" indent="0">
              <a:buNone/>
              <a:defRPr/>
            </a:lvl2pPr>
            <a:lvl3pPr marL="408374" indent="0">
              <a:buNone/>
              <a:defRPr/>
            </a:lvl3pPr>
            <a:lvl4pPr marL="608395" indent="0">
              <a:buNone/>
              <a:defRPr/>
            </a:lvl4pPr>
            <a:lvl5pPr marL="811986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BB089D0-2AB9-4B3B-B3F0-FBDDC33A8B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5991" y="4266000"/>
            <a:ext cx="7041600" cy="270000"/>
          </a:xfrm>
        </p:spPr>
        <p:txBody>
          <a:bodyPr/>
          <a:lstStyle>
            <a:lvl1pPr marL="563" indent="0">
              <a:buNone/>
              <a:defRPr sz="600"/>
            </a:lvl1pPr>
            <a:lvl2pPr marL="201398" indent="0">
              <a:buNone/>
              <a:defRPr sz="600"/>
            </a:lvl2pPr>
            <a:lvl3pPr marL="408374" indent="0">
              <a:buNone/>
              <a:defRPr sz="600"/>
            </a:lvl3pPr>
            <a:lvl4pPr marL="608395" indent="0">
              <a:buNone/>
              <a:defRPr sz="600"/>
            </a:lvl4pPr>
            <a:lvl5pPr marL="811986" indent="0">
              <a:buNone/>
              <a:defRPr sz="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81CF5AC5-B762-40BA-8D84-8B53B1913B7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19275034-B9ED-4823-909A-12B30A9F76D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688FE6AD-0E6A-4DFF-968C-8FA51A5831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6CE05C8B-8078-CA41-9702-0441C6AE5C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2582F237-FB01-4B47-8BC9-C65B951971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061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orient="horz" pos="2657">
          <p15:clr>
            <a:srgbClr val="FBAE40"/>
          </p15:clr>
        </p15:guide>
        <p15:guide id="3" pos="5567">
          <p15:clr>
            <a:srgbClr val="FBAE40"/>
          </p15:clr>
        </p15:guide>
        <p15:guide id="4" pos="193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75AC73C6-6E18-46C5-88C8-50B136E794A2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306307" y="945356"/>
            <a:ext cx="8531705" cy="3267075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BB089D0-2AB9-4B3B-B3F0-FBDDC33A8B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5991" y="4266000"/>
            <a:ext cx="7041600" cy="270000"/>
          </a:xfrm>
        </p:spPr>
        <p:txBody>
          <a:bodyPr/>
          <a:lstStyle>
            <a:lvl1pPr marL="563" indent="0">
              <a:buNone/>
              <a:defRPr sz="600"/>
            </a:lvl1pPr>
            <a:lvl2pPr marL="201398" indent="0">
              <a:buNone/>
              <a:defRPr sz="600"/>
            </a:lvl2pPr>
            <a:lvl3pPr marL="408374" indent="0">
              <a:buNone/>
              <a:defRPr sz="600"/>
            </a:lvl3pPr>
            <a:lvl4pPr marL="608395" indent="0">
              <a:buNone/>
              <a:defRPr sz="600"/>
            </a:lvl4pPr>
            <a:lvl5pPr marL="811986" indent="0">
              <a:buNone/>
              <a:defRPr sz="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0C41700-2D2A-45F9-9EDA-9C15BE259D2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F9146766-47FE-4CE2-AE7C-090A18DDE4A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0BDAAD77-6F4E-44AE-B736-747FA11E60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5036206-DB40-0946-90A7-F57B72D471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1130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orient="horz" pos="2657">
          <p15:clr>
            <a:srgbClr val="FBAE40"/>
          </p15:clr>
        </p15:guide>
        <p15:guide id="3" pos="193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&amp;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75AC73C6-6E18-46C5-88C8-50B136E794A2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305991" y="945356"/>
            <a:ext cx="8514160" cy="3267075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675" y="270000"/>
            <a:ext cx="8514327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BB089D0-2AB9-4B3B-B3F0-FBDDC33A8B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5991" y="4266000"/>
            <a:ext cx="7041600" cy="270000"/>
          </a:xfrm>
        </p:spPr>
        <p:txBody>
          <a:bodyPr/>
          <a:lstStyle>
            <a:lvl1pPr marL="563" indent="0">
              <a:buNone/>
              <a:defRPr sz="600"/>
            </a:lvl1pPr>
            <a:lvl2pPr marL="201398" indent="0">
              <a:buNone/>
              <a:defRPr sz="600"/>
            </a:lvl2pPr>
            <a:lvl3pPr marL="408374" indent="0">
              <a:buNone/>
              <a:defRPr sz="600"/>
            </a:lvl3pPr>
            <a:lvl4pPr marL="608395" indent="0">
              <a:buNone/>
              <a:defRPr sz="600"/>
            </a:lvl4pPr>
            <a:lvl5pPr marL="811986" indent="0">
              <a:buNone/>
              <a:defRPr sz="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EC811AB3-08A2-42D8-BAD1-10F430F806C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101D9CA6-E7A6-4F8E-BCDC-92FD8C517F8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51CFB748-A719-4D85-A6DD-3352DA8AD6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F4FCE512-B788-2743-B24C-33F98E72A07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00632BB2-6CFF-5A4D-A38F-68125D8B47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555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599">
          <p15:clr>
            <a:srgbClr val="FBAE40"/>
          </p15:clr>
        </p15:guide>
        <p15:guide id="3" orient="horz" pos="2657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3" y="945000"/>
            <a:ext cx="8514009" cy="1215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FBEFD6C2-91B4-4CD4-9A79-D05CB40D8D0D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305991" y="2241000"/>
            <a:ext cx="4050000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9" name="Table Placeholder 5">
            <a:extLst>
              <a:ext uri="{FF2B5EF4-FFF2-40B4-BE49-F238E27FC236}">
                <a16:creationId xmlns:a16="http://schemas.microsoft.com/office/drawing/2014/main" id="{FF7CB893-ACDD-4BB0-BC38-42EE020F3CA8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4770000" y="2241000"/>
            <a:ext cx="4050000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AD34DC55-E80B-49CF-A9E7-E92A3344AB0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5" name="Rectangle 5">
            <a:extLst>
              <a:ext uri="{FF2B5EF4-FFF2-40B4-BE49-F238E27FC236}">
                <a16:creationId xmlns:a16="http://schemas.microsoft.com/office/drawing/2014/main" id="{F817B644-46E0-4874-8B2A-29A19663A0D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DF727A25-77B3-467E-80AA-72599073E3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8FB3978-8071-6A4A-BCD0-E327E9870B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409458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pos="193">
          <p15:clr>
            <a:srgbClr val="FBAE40"/>
          </p15:clr>
        </p15:guide>
        <p15:guide id="3" orient="horz" pos="2828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Two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3" y="945000"/>
            <a:ext cx="8514009" cy="1215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339FEA5C-F0F7-4DC8-A3CB-4F59CD62336D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305991" y="2241000"/>
            <a:ext cx="4050000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11" name="Chart Placeholder 8">
            <a:extLst>
              <a:ext uri="{FF2B5EF4-FFF2-40B4-BE49-F238E27FC236}">
                <a16:creationId xmlns:a16="http://schemas.microsoft.com/office/drawing/2014/main" id="{B54D2430-5E30-4831-9D2C-A3ABFEB23AE3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4770000" y="2241000"/>
            <a:ext cx="4050000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2C232D2C-F4B9-45D5-AD68-A4F18419188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96571FD5-A86C-4B93-BC84-347668B986A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CBBF4B1A-5C5F-4934-A0FE-ABF3029C3B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1A61384-CC6B-8D49-862E-AFC7F823E3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1208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orient="horz" pos="2828">
          <p15:clr>
            <a:srgbClr val="FBAE40"/>
          </p15:clr>
        </p15:guide>
        <p15:guide id="3" pos="193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, Text &amp; 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3" y="945000"/>
            <a:ext cx="8514009" cy="1215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FBEFD6C2-91B4-4CD4-9A79-D05CB40D8D0D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305991" y="2241000"/>
            <a:ext cx="4050000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9" name="Table Placeholder 5">
            <a:extLst>
              <a:ext uri="{FF2B5EF4-FFF2-40B4-BE49-F238E27FC236}">
                <a16:creationId xmlns:a16="http://schemas.microsoft.com/office/drawing/2014/main" id="{FF7CB893-ACDD-4BB0-BC38-42EE020F3CA8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4770000" y="2241000"/>
            <a:ext cx="4050000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7FD265D2-2064-42AD-838B-312D03F08D0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7EE3BA67-9DF6-413F-A0AA-4A4C9D1C000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3BE80059-ABCE-424A-BF38-C05EF8156A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A64D043F-8789-0248-A98A-F359DBA723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4EF6FA21-336A-F647-B102-51992C59DF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9056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orient="horz" pos="2828">
          <p15:clr>
            <a:srgbClr val="FBAE40"/>
          </p15:clr>
        </p15:guide>
        <p15:guide id="3" pos="193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, Text &amp; Two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3" y="945000"/>
            <a:ext cx="8514009" cy="1215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339FEA5C-F0F7-4DC8-A3CB-4F59CD62336D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305991" y="2241000"/>
            <a:ext cx="4050000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11" name="Chart Placeholder 8">
            <a:extLst>
              <a:ext uri="{FF2B5EF4-FFF2-40B4-BE49-F238E27FC236}">
                <a16:creationId xmlns:a16="http://schemas.microsoft.com/office/drawing/2014/main" id="{B54D2430-5E30-4831-9D2C-A3ABFEB23AE3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4770000" y="2241000"/>
            <a:ext cx="4050000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3D647285-0A70-4B0F-A4C8-541863FDE5C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77D9EE39-E56E-4D83-99EB-1D9D8F3A422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DB70ECA8-6881-4CCD-BC17-AE4B79470A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14C3CA4E-7F21-304D-9F4A-8B07248A6BC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D7F40858-2CD7-FE45-A2F8-0FDCC2F29C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1298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pos="5567">
          <p15:clr>
            <a:srgbClr val="FBAE40"/>
          </p15:clr>
        </p15:guide>
        <p15:guide id="3" orient="horz" pos="599">
          <p15:clr>
            <a:srgbClr val="FBAE40"/>
          </p15:clr>
        </p15:guide>
        <p15:guide id="4" orient="horz" pos="2828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wo-line Title, Text &amp; Two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3" y="945000"/>
            <a:ext cx="8514009" cy="1215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3D647285-0A70-4B0F-A4C8-541863FDE5C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77D9EE39-E56E-4D83-99EB-1D9D8F3A422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DB70ECA8-6881-4CCD-BC17-AE4B79470A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44E4E7-45AA-3E4A-95AB-894672A419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6390" y="2242040"/>
            <a:ext cx="4049603" cy="2239963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6415DFC-9328-B14E-A285-03ABEF15552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770439" y="2242039"/>
            <a:ext cx="4049712" cy="223996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690044A0-A316-E247-A000-7A157FEF2EC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27099E3C-EACD-DE47-9BC7-99AC4CB611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8686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pos="5567">
          <p15:clr>
            <a:srgbClr val="FBAE40"/>
          </p15:clr>
        </p15:guide>
        <p15:guide id="3" orient="horz" pos="599">
          <p15:clr>
            <a:srgbClr val="FBAE40"/>
          </p15:clr>
        </p15:guide>
        <p15:guide id="4" orient="horz" pos="2828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EF3E35-7BAC-4DAC-BF73-B39646774A9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4E0521D8-6A60-4405-94E6-87B45B43D5A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4F3790A2-3ED4-476F-AF15-FF864ED228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FA1B33D0-BDFD-A646-8606-99083F58B0E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7397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pos="5567">
          <p15:clr>
            <a:srgbClr val="FBAE40"/>
          </p15:clr>
        </p15:guide>
        <p15:guide id="3" orient="horz" pos="599">
          <p15:clr>
            <a:srgbClr val="FBAE40"/>
          </p15:clr>
        </p15:guide>
        <p15:guide id="4" orient="horz" pos="2828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0D8D745-A917-4544-B52C-C167B938FC8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18736158-736B-4C99-AE3E-5DE67DF6BB4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5B403315-6CB3-4D1B-932F-9111D4E0AC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27EA66CC-1E16-FA43-950B-42C28BA0C13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A1501E54-557F-9B4F-AA23-CC2DB54C46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2974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pos="5567">
          <p15:clr>
            <a:srgbClr val="FBAE40"/>
          </p15:clr>
        </p15:guide>
        <p15:guide id="3" orient="horz" pos="599">
          <p15:clr>
            <a:srgbClr val="FBAE40"/>
          </p15:clr>
        </p15:guide>
        <p15:guide id="4" orient="horz" pos="2828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C919A1E-AF03-4E65-AB90-7B16340F5AF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D93099D-53F9-451B-BF59-BB728B4000D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ECD7FB87-9E67-43F8-AAED-2A70B27779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E20018B4-4626-1A4B-9344-746CC8AD38F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125F03B-012D-5B4A-BC3C-5084689584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3973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38152" y="4743454"/>
            <a:ext cx="2281239" cy="20240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260F9B5-82F2-46C7-8C55-2832DCCCBA2B}" type="datetime1">
              <a:rPr lang="en-GB"/>
              <a:pPr/>
              <a:t>22/09/2026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228975" y="4743454"/>
            <a:ext cx="2895600" cy="20240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ArcelorMittal Altantique-Lorraine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DE26BA-56EE-4C32-84A6-DB309C52D116}" type="slidenum">
              <a:rPr lang="en-US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2412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3" y="945000"/>
            <a:ext cx="8514009" cy="3078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DE65D08B-79C9-485D-A876-9F63BA201D0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6D7F194B-4125-45EA-9042-E9682F3378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D9F456D-96F7-432C-BDF2-58A8B055AD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34845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pos="5567">
          <p15:clr>
            <a:srgbClr val="FBAE40"/>
          </p15:clr>
        </p15:guide>
        <p15:guide id="3" orient="horz" pos="599">
          <p15:clr>
            <a:srgbClr val="FBAE40"/>
          </p15:clr>
        </p15:guide>
        <p15:guide id="4" orient="horz" pos="2539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3" y="945000"/>
            <a:ext cx="8514009" cy="3078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5703CFA7-A538-4501-859A-21256EBD78A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87C43110-7893-4132-8872-7964F9A4CE7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AA44342B-3089-4622-91B7-14FDB45E49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E5E5C279-D9D3-4F4D-A16B-830F2086E5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960D11CD-153A-014B-8473-9D9528003D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5052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599">
          <p15:clr>
            <a:srgbClr val="FBAE40"/>
          </p15:clr>
        </p15:guide>
        <p15:guide id="3" orient="horz" pos="2539">
          <p15:clr>
            <a:srgbClr val="FBAE40"/>
          </p15:clr>
        </p15:guide>
        <p15:guide id="4" pos="193">
          <p15:clr>
            <a:srgbClr val="FBAE40"/>
          </p15:clr>
        </p15:guide>
        <p15:guide id="5" pos="5567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3" y="945000"/>
            <a:ext cx="8514009" cy="3564000"/>
          </a:xfrm>
        </p:spPr>
        <p:txBody>
          <a:bodyPr/>
          <a:lstStyle>
            <a:lvl1pPr>
              <a:buClr>
                <a:schemeClr val="tx1"/>
              </a:buClr>
              <a:defRPr/>
            </a:lvl1pPr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81D067FA-704F-4565-BD79-FEDF669F1EF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E393F749-AC7C-4FC3-8474-84925B26C13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CDF99922-1635-4F71-88B4-1E28F3F26A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713FA47A-9E60-7C45-BAC1-5BB4D7BFA80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3210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67">
          <p15:clr>
            <a:srgbClr val="FBAE40"/>
          </p15:clr>
        </p15:guide>
        <p15:guide id="2" orient="horz" pos="599">
          <p15:clr>
            <a:srgbClr val="FBAE40"/>
          </p15:clr>
        </p15:guide>
        <p15:guide id="3" orient="horz" pos="2845">
          <p15:clr>
            <a:srgbClr val="FBAE40"/>
          </p15:clr>
        </p15:guide>
        <p15:guide id="4" pos="193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&amp; Long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3" y="945000"/>
            <a:ext cx="8514009" cy="3564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79A5DEB5-22C5-476C-A468-B2DD9C35F64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21EBDCD7-77A5-4BC7-96F7-DED46AF71ED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83504EB2-1848-44C8-9FAD-B72B04C0D8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54DC2FC-5160-BB48-8152-2941FC5777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F615AB5E-0C86-BB44-A5E2-E04F5E251F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5236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pos="193">
          <p15:clr>
            <a:srgbClr val="FBAE40"/>
          </p15:clr>
        </p15:guide>
        <p15:guide id="3" orient="horz" pos="2845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3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5991" y="945000"/>
            <a:ext cx="4050000" cy="3078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0000" y="945000"/>
            <a:ext cx="4050000" cy="3078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B63F7A3-D2B3-45F4-BD1B-57C8EA14999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8AC47872-D543-4BEF-BA7A-CB53103BE82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DEE9AE11-EE74-483E-A73A-9C916D29CA6C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131DA9F3-AC85-6A4E-BE52-E8DB7639589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90930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599">
          <p15:clr>
            <a:srgbClr val="FBAE40"/>
          </p15:clr>
        </p15:guide>
        <p15:guide id="3" pos="5567">
          <p15:clr>
            <a:srgbClr val="FBAE40"/>
          </p15:clr>
        </p15:guide>
        <p15:guide id="4" orient="horz" pos="2539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Two-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3AAC17B3-09B8-46B1-86DA-C442998FCF4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AE7CD3C6-BAEE-46A0-B9A3-D5C64251D7A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5243F8BA-4DDF-4B73-ADD4-92881531B269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AC1E16F-74C5-F849-A8D3-197AB67107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5991" y="945000"/>
            <a:ext cx="4050000" cy="3078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81748EB0-AF6A-954E-80B0-F1F7430201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70000" y="945000"/>
            <a:ext cx="4050000" cy="3078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FA8CD73C-7723-E14B-85A6-38A5D52880B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971BFF13-D877-F74E-A5B0-A85CEE173C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485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pos="193">
          <p15:clr>
            <a:srgbClr val="FBAE40"/>
          </p15:clr>
        </p15:guide>
        <p15:guide id="3" orient="horz" pos="2539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lumn Long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3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8F719EB-2A7D-4C10-A9AD-0BBE86E0A48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CA2E85CE-3AE3-4AA3-A5BD-94D69F59F7A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F37F3403-5329-4785-8644-DEA2BBBC78A8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896D6C5-1818-EE46-BC2E-2EB5D51952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5991" y="945000"/>
            <a:ext cx="4050000" cy="3078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39C7963-93F6-3C4E-8554-C1DB9E01CD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70000" y="945000"/>
            <a:ext cx="4050000" cy="3078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8D853B77-D0ED-5E42-8937-A010E9A288F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0592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pos="193">
          <p15:clr>
            <a:srgbClr val="FBAE40"/>
          </p15:clr>
        </p15:guide>
        <p15:guide id="3" pos="5567">
          <p15:clr>
            <a:srgbClr val="FBAE40"/>
          </p15:clr>
        </p15:guide>
        <p15:guide id="4" orient="horz" pos="281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Two-column Long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513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AAAA88FF-220D-4AB3-8B0B-A6CD876FFE5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FF182B43-455B-4FEE-A520-1F6EAE41101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4D5B65EE-5102-41C9-B44A-138C20473668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2CAD367-C7CD-7F4E-8AE4-1B9579E3A2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5991" y="945000"/>
            <a:ext cx="4050000" cy="3078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77D866E-2E81-AB4C-9A05-F09D4751D4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70000" y="945000"/>
            <a:ext cx="4050000" cy="3078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09EF25C3-C469-4A4F-8D0F-1D7FB7AEA83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4521330D-F5C7-554D-8E32-F75B8231D9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1369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599">
          <p15:clr>
            <a:srgbClr val="FBAE40"/>
          </p15:clr>
        </p15:guide>
        <p15:guide id="3" pos="5567">
          <p15:clr>
            <a:srgbClr val="FBAE40"/>
          </p15:clr>
        </p15:guide>
        <p15:guide id="4" orient="horz" pos="281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324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5100" y="945000"/>
            <a:ext cx="4050000" cy="486000"/>
          </a:xfrm>
        </p:spPr>
        <p:txBody>
          <a:bodyPr/>
          <a:lstStyle>
            <a:lvl1pPr marL="563" indent="0">
              <a:buNone/>
              <a:defRPr sz="1400" b="1">
                <a:solidFill>
                  <a:schemeClr val="bg2"/>
                </a:solidFill>
              </a:defRPr>
            </a:lvl1pPr>
            <a:lvl2pPr marL="201398" indent="0">
              <a:buNone/>
              <a:defRPr sz="1050"/>
            </a:lvl2pPr>
            <a:lvl3pPr>
              <a:defRPr sz="825"/>
            </a:lvl3pPr>
            <a:lvl4pPr>
              <a:defRPr sz="825"/>
            </a:lvl4pPr>
            <a:lvl5pPr>
              <a:defRPr sz="825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A6E24D0-F3C2-452A-832E-2C6DED5EB0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5103" y="1539000"/>
            <a:ext cx="4049687" cy="2916000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3C149B-0AE5-4517-8928-C3556769A76D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770000" y="945000"/>
            <a:ext cx="4050000" cy="486000"/>
          </a:xfrm>
        </p:spPr>
        <p:txBody>
          <a:bodyPr/>
          <a:lstStyle>
            <a:lvl1pPr marL="563" indent="0">
              <a:buNone/>
              <a:defRPr sz="1400" b="1">
                <a:solidFill>
                  <a:schemeClr val="bg2"/>
                </a:solidFill>
              </a:defRPr>
            </a:lvl1pPr>
            <a:lvl2pPr marL="201398" indent="0">
              <a:buNone/>
              <a:defRPr sz="1050"/>
            </a:lvl2pPr>
            <a:lvl3pPr>
              <a:defRPr sz="825"/>
            </a:lvl3pPr>
            <a:lvl4pPr>
              <a:defRPr sz="825"/>
            </a:lvl4pPr>
            <a:lvl5pPr>
              <a:defRPr sz="825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686F52B1-FDE3-4E14-9986-D219BFDBF5F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70316" y="1539000"/>
            <a:ext cx="4049687" cy="2916000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59B239F7-4580-4877-A474-73AB5A8C1A0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D2198827-0937-46D7-814E-35835DBBB39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F4DA6BB4-B5F8-4CFD-A8CC-C91F91FD62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45982340-1903-2B4A-9E4E-2021DF377C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78524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599">
          <p15:clr>
            <a:srgbClr val="FBAE40"/>
          </p15:clr>
        </p15:guide>
        <p15:guide id="3" pos="5567">
          <p15:clr>
            <a:srgbClr val="FBAE40"/>
          </p15:clr>
        </p15:guide>
        <p15:guide id="4" orient="horz" pos="281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&amp;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102" y="270000"/>
            <a:ext cx="8514009" cy="513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5100" y="945000"/>
            <a:ext cx="4050000" cy="486000"/>
          </a:xfrm>
        </p:spPr>
        <p:txBody>
          <a:bodyPr/>
          <a:lstStyle>
            <a:lvl1pPr marL="563" indent="0">
              <a:buNone/>
              <a:defRPr sz="1400" b="1">
                <a:solidFill>
                  <a:schemeClr val="tx2"/>
                </a:solidFill>
              </a:defRPr>
            </a:lvl1pPr>
            <a:lvl2pPr marL="201398" indent="0">
              <a:buNone/>
              <a:defRPr sz="1050"/>
            </a:lvl2pPr>
            <a:lvl3pPr>
              <a:defRPr sz="825"/>
            </a:lvl3pPr>
            <a:lvl4pPr>
              <a:defRPr sz="825"/>
            </a:lvl4pPr>
            <a:lvl5pPr>
              <a:defRPr sz="825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A6E24D0-F3C2-452A-832E-2C6DED5EB0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5103" y="1539000"/>
            <a:ext cx="4049687" cy="2916000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3C149B-0AE5-4517-8928-C3556769A76D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770000" y="945000"/>
            <a:ext cx="4050000" cy="486000"/>
          </a:xfrm>
        </p:spPr>
        <p:txBody>
          <a:bodyPr/>
          <a:lstStyle>
            <a:lvl1pPr marL="563" indent="0">
              <a:buNone/>
              <a:defRPr sz="1400" b="1">
                <a:solidFill>
                  <a:schemeClr val="tx2"/>
                </a:solidFill>
              </a:defRPr>
            </a:lvl1pPr>
            <a:lvl2pPr marL="201398" indent="0">
              <a:buNone/>
              <a:defRPr sz="1050"/>
            </a:lvl2pPr>
            <a:lvl3pPr>
              <a:defRPr sz="825"/>
            </a:lvl3pPr>
            <a:lvl4pPr>
              <a:defRPr sz="825"/>
            </a:lvl4pPr>
            <a:lvl5pPr>
              <a:defRPr sz="825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686F52B1-FDE3-4E14-9986-D219BFDBF5F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70316" y="1539000"/>
            <a:ext cx="4049687" cy="2916000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C0269937-71BB-431E-9FD6-143D300E3E8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54D18F0B-AD1B-4280-9391-E43F6EE6E20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F61CD0A1-F5EF-454F-91DF-8A01F4A3E7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1F8FFF5C-1BC2-8D4B-85B4-42B048AB0E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839576AB-B6C8-0848-97E2-44017EC4E3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0408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orient="horz" pos="2811">
          <p15:clr>
            <a:srgbClr val="FBAE40"/>
          </p15:clr>
        </p15:guide>
        <p15:guide id="3" pos="193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3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3C149B-0AE5-4517-8928-C3556769A76D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770000" y="945000"/>
            <a:ext cx="4050000" cy="486000"/>
          </a:xfrm>
        </p:spPr>
        <p:txBody>
          <a:bodyPr/>
          <a:lstStyle>
            <a:lvl1pPr marL="563" indent="0">
              <a:buNone/>
              <a:defRPr sz="1400" b="1">
                <a:solidFill>
                  <a:schemeClr val="bg2"/>
                </a:solidFill>
              </a:defRPr>
            </a:lvl1pPr>
            <a:lvl2pPr marL="201398" indent="0">
              <a:buNone/>
              <a:defRPr sz="1050"/>
            </a:lvl2pPr>
            <a:lvl3pPr>
              <a:defRPr sz="825"/>
            </a:lvl3pPr>
            <a:lvl4pPr>
              <a:defRPr sz="825"/>
            </a:lvl4pPr>
            <a:lvl5pPr>
              <a:defRPr sz="825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686F52B1-FDE3-4E14-9986-D219BFDBF5F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70316" y="1539000"/>
            <a:ext cx="4049687" cy="2916000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C06F53-3CC1-4031-A3A6-25EFE8BFF454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305991" y="945000"/>
            <a:ext cx="4050000" cy="3510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DE3679C8-D7F6-42B6-A820-69300FFA830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C89FDE3E-96D4-4AD1-9713-69A9346A808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4849DF84-F6E7-4FC4-BE68-958DE9AB19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E09E86CD-F177-9C47-B9E0-ED1CACFA12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722487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11">
          <p15:clr>
            <a:srgbClr val="FBAE40"/>
          </p15:clr>
        </p15:guide>
        <p15:guide id="2" orient="horz" pos="599">
          <p15:clr>
            <a:srgbClr val="FBAE40"/>
          </p15:clr>
        </p15:guide>
        <p15:guide id="3" pos="193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3C149B-0AE5-4517-8928-C3556769A76D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770000" y="945000"/>
            <a:ext cx="4050000" cy="486000"/>
          </a:xfrm>
        </p:spPr>
        <p:txBody>
          <a:bodyPr/>
          <a:lstStyle>
            <a:lvl1pPr marL="563" indent="0">
              <a:buNone/>
              <a:defRPr sz="1400" b="1">
                <a:solidFill>
                  <a:schemeClr val="tx2"/>
                </a:solidFill>
              </a:defRPr>
            </a:lvl1pPr>
            <a:lvl2pPr marL="201398" indent="0">
              <a:buNone/>
              <a:defRPr sz="1050"/>
            </a:lvl2pPr>
            <a:lvl3pPr>
              <a:defRPr sz="825"/>
            </a:lvl3pPr>
            <a:lvl4pPr>
              <a:defRPr sz="825"/>
            </a:lvl4pPr>
            <a:lvl5pPr>
              <a:defRPr sz="825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686F52B1-FDE3-4E14-9986-D219BFDBF5F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70316" y="1539000"/>
            <a:ext cx="4049687" cy="2916000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B9A679CA-26BE-4AEB-AE86-9549F8207E2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D92FE2F2-12F1-48D8-B264-6B2C7808A9F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676097A1-4426-4925-8ED0-37212128E6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90499720-C445-D94C-A2E8-033061F5E066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305991" y="945000"/>
            <a:ext cx="4050000" cy="3510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1C93D6FB-A976-0D42-A7E1-B7FC0FEC77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D46ECE55-60D8-1D42-B1F2-A7147B7F66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4191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11">
          <p15:clr>
            <a:srgbClr val="FBAE40"/>
          </p15:clr>
        </p15:guide>
        <p15:guide id="2" orient="horz" pos="599">
          <p15:clr>
            <a:srgbClr val="FBAE40"/>
          </p15:clr>
        </p15:guide>
        <p15:guide id="3" pos="193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6E4E9AD-2161-43DE-9632-5D104F87BD7D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770000" y="945000"/>
            <a:ext cx="4050000" cy="3078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3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5100" y="945000"/>
            <a:ext cx="4050000" cy="486000"/>
          </a:xfrm>
        </p:spPr>
        <p:txBody>
          <a:bodyPr/>
          <a:lstStyle>
            <a:lvl1pPr marL="563" indent="0">
              <a:buNone/>
              <a:defRPr sz="1400" b="1">
                <a:solidFill>
                  <a:schemeClr val="bg2"/>
                </a:solidFill>
              </a:defRPr>
            </a:lvl1pPr>
            <a:lvl2pPr marL="201398" indent="0">
              <a:buNone/>
              <a:defRPr sz="1050"/>
            </a:lvl2pPr>
            <a:lvl3pPr>
              <a:defRPr sz="825"/>
            </a:lvl3pPr>
            <a:lvl4pPr>
              <a:defRPr sz="825"/>
            </a:lvl4pPr>
            <a:lvl5pPr>
              <a:defRPr sz="825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A6E24D0-F3C2-452A-832E-2C6DED5EB0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5103" y="1539000"/>
            <a:ext cx="4049687" cy="2484000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50ABBE-577D-4E00-9DB0-45362722D6A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05993" y="4131000"/>
            <a:ext cx="8514009" cy="310500"/>
          </a:xfrm>
          <a:solidFill>
            <a:schemeClr val="accent6"/>
          </a:solidFill>
        </p:spPr>
        <p:txBody>
          <a:bodyPr lIns="90000" rIns="90000" anchor="ctr"/>
          <a:lstStyle>
            <a:lvl1pPr marL="563" indent="0">
              <a:buNone/>
              <a:defRPr sz="1200" b="1">
                <a:solidFill>
                  <a:schemeClr val="tx1"/>
                </a:solidFill>
              </a:defRPr>
            </a:lvl1pPr>
            <a:lvl2pPr marL="201398" indent="0">
              <a:buNone/>
              <a:defRPr sz="1200" b="1">
                <a:solidFill>
                  <a:schemeClr val="bg1"/>
                </a:solidFill>
              </a:defRPr>
            </a:lvl2pPr>
            <a:lvl3pPr marL="408374" indent="0">
              <a:buNone/>
              <a:defRPr sz="1200" b="1">
                <a:solidFill>
                  <a:schemeClr val="bg1"/>
                </a:solidFill>
              </a:defRPr>
            </a:lvl3pPr>
            <a:lvl4pPr marL="608395" indent="0">
              <a:buNone/>
              <a:defRPr sz="1200" b="1">
                <a:solidFill>
                  <a:schemeClr val="bg1"/>
                </a:solidFill>
              </a:defRPr>
            </a:lvl4pPr>
            <a:lvl5pPr marL="811986" indent="0"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899AAB31-0C28-4F5C-8211-6792AD6BAEB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73E5C5B2-229A-4AE8-80AE-98482FD2930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CD79415E-1EEA-4ABA-9894-961154D561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13261DD9-017C-BC45-B9E9-4A289EB4EE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391616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pos="193">
          <p15:clr>
            <a:srgbClr val="FBAE40"/>
          </p15:clr>
        </p15:guide>
        <p15:guide id="3" pos="5567">
          <p15:clr>
            <a:srgbClr val="FBAE40"/>
          </p15:clr>
        </p15:guide>
        <p15:guide id="4" orient="horz" pos="2539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, Diagram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6E4E9AD-2161-43DE-9632-5D104F87BD7D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770000" y="945000"/>
            <a:ext cx="4050000" cy="3078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5991" y="945000"/>
            <a:ext cx="4050000" cy="486000"/>
          </a:xfrm>
        </p:spPr>
        <p:txBody>
          <a:bodyPr/>
          <a:lstStyle>
            <a:lvl1pPr marL="563" indent="0">
              <a:buNone/>
              <a:defRPr sz="1400" b="1">
                <a:solidFill>
                  <a:schemeClr val="tx2"/>
                </a:solidFill>
              </a:defRPr>
            </a:lvl1pPr>
            <a:lvl2pPr marL="201398" indent="0">
              <a:buNone/>
              <a:defRPr sz="1050"/>
            </a:lvl2pPr>
            <a:lvl3pPr>
              <a:defRPr sz="825"/>
            </a:lvl3pPr>
            <a:lvl4pPr>
              <a:defRPr sz="825"/>
            </a:lvl4pPr>
            <a:lvl5pPr>
              <a:defRPr sz="825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A6E24D0-F3C2-452A-832E-2C6DED5EB0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6307" y="1539000"/>
            <a:ext cx="4049687" cy="2484000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50ABBE-577D-4E00-9DB0-45362722D6A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05993" y="4131000"/>
            <a:ext cx="8514009" cy="310500"/>
          </a:xfrm>
          <a:solidFill>
            <a:schemeClr val="accent6"/>
          </a:solidFill>
        </p:spPr>
        <p:txBody>
          <a:bodyPr lIns="90000" rIns="90000" anchor="ctr"/>
          <a:lstStyle>
            <a:lvl1pPr marL="563" indent="0">
              <a:buNone/>
              <a:defRPr sz="1200" b="1">
                <a:solidFill>
                  <a:schemeClr val="tx1"/>
                </a:solidFill>
              </a:defRPr>
            </a:lvl1pPr>
            <a:lvl2pPr marL="201398" indent="0">
              <a:buNone/>
              <a:defRPr sz="1200" b="1">
                <a:solidFill>
                  <a:schemeClr val="bg1"/>
                </a:solidFill>
              </a:defRPr>
            </a:lvl2pPr>
            <a:lvl3pPr marL="408374" indent="0">
              <a:buNone/>
              <a:defRPr sz="1200" b="1">
                <a:solidFill>
                  <a:schemeClr val="bg1"/>
                </a:solidFill>
              </a:defRPr>
            </a:lvl3pPr>
            <a:lvl4pPr marL="608395" indent="0">
              <a:buNone/>
              <a:defRPr sz="1200" b="1">
                <a:solidFill>
                  <a:schemeClr val="bg1"/>
                </a:solidFill>
              </a:defRPr>
            </a:lvl4pPr>
            <a:lvl5pPr marL="811986" indent="0"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7" name="Rectangle 6">
            <a:extLst>
              <a:ext uri="{FF2B5EF4-FFF2-40B4-BE49-F238E27FC236}">
                <a16:creationId xmlns:a16="http://schemas.microsoft.com/office/drawing/2014/main" id="{373669A0-0EBD-4456-867A-A9328E82891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9" name="Rectangle 5">
            <a:extLst>
              <a:ext uri="{FF2B5EF4-FFF2-40B4-BE49-F238E27FC236}">
                <a16:creationId xmlns:a16="http://schemas.microsoft.com/office/drawing/2014/main" id="{01D65FF6-D640-4BF1-BF72-8E43AE10D45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E6EF7406-C576-4848-97C7-AAA7FC1757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EC582A0E-9430-634A-9419-DFBA800AECE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1A29E133-93B4-2F44-87CD-5B71EE62D0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434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39">
          <p15:clr>
            <a:srgbClr val="FBAE40"/>
          </p15:clr>
        </p15:guide>
        <p15:guide id="2" orient="horz" pos="599">
          <p15:clr>
            <a:srgbClr val="FBAE40"/>
          </p15:clr>
        </p15:guide>
        <p15:guide id="3" pos="193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3" y="945000"/>
            <a:ext cx="8514009" cy="1215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FBEFD6C2-91B4-4CD4-9A79-D05CB40D8D0D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305993" y="2241000"/>
            <a:ext cx="8514009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table</a:t>
            </a:r>
            <a:endParaRPr lang="en-GB" dirty="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D5AA67F-D774-4717-932C-F0B29822B90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4" name="Rectangle 5">
            <a:extLst>
              <a:ext uri="{FF2B5EF4-FFF2-40B4-BE49-F238E27FC236}">
                <a16:creationId xmlns:a16="http://schemas.microsoft.com/office/drawing/2014/main" id="{FBA5458A-D52A-4182-9D4F-B733461BD03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3B4092C3-EE46-4DDC-9B63-41F7B0856C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1A7F938-8874-D547-8D0E-7CDD13CA79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310715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orient="horz" pos="2828">
          <p15:clr>
            <a:srgbClr val="FBAE40"/>
          </p15:clr>
        </p15:guide>
        <p15:guide id="3" pos="193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3" y="945000"/>
            <a:ext cx="8514009" cy="1215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339FEA5C-F0F7-4DC8-A3CB-4F59CD62336D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305993" y="2241000"/>
            <a:ext cx="8514009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A284587B-1CDA-4876-A793-514BF8C6E91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5" name="Rectangle 5">
            <a:extLst>
              <a:ext uri="{FF2B5EF4-FFF2-40B4-BE49-F238E27FC236}">
                <a16:creationId xmlns:a16="http://schemas.microsoft.com/office/drawing/2014/main" id="{A34C3E2D-DFBD-4199-9925-A48E0A0840B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853F276A-A474-4D15-B610-649F7439CF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D49E691-BB78-AD4F-9E18-1D3065F2A3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569083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orient="horz" pos="2828">
          <p15:clr>
            <a:srgbClr val="FBAE40"/>
          </p15:clr>
        </p15:guide>
        <p15:guide id="3" pos="193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, Text &amp;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3" y="945000"/>
            <a:ext cx="8514009" cy="1215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FBEFD6C2-91B4-4CD4-9A79-D05CB40D8D0D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305993" y="2241000"/>
            <a:ext cx="8514009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C864E540-FF59-4025-8314-E98F695F930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A6C897A3-6BB6-4DE3-A141-15C36C89E8F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81B1DC07-E33B-4ABF-8144-061A20796F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988E372-5EE9-7642-AB53-E7282EA4FFA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0DCA48CE-0CC7-7246-AC4A-F253A445FC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1488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orient="horz" pos="2828">
          <p15:clr>
            <a:srgbClr val="FBAE40"/>
          </p15:clr>
        </p15:guide>
        <p15:guide id="3" pos="193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, Text &amp;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3" y="945000"/>
            <a:ext cx="8514009" cy="1215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339FEA5C-F0F7-4DC8-A3CB-4F59CD62336D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305993" y="2241000"/>
            <a:ext cx="8514009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31D130F5-5749-41B7-83E7-606999E8164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CDEA80CA-6343-47F9-8111-C0231C91CB7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8B6BF80E-F726-4844-9E12-485EE1B551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5062487-7D01-E446-ABAA-916EA77702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D7CC6F3-F341-3943-BBB4-4F6FB87458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8964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pos="5567">
          <p15:clr>
            <a:srgbClr val="FBAE40"/>
          </p15:clr>
        </p15:guide>
        <p15:guide id="3" orient="horz" pos="2828">
          <p15:clr>
            <a:srgbClr val="FBAE40"/>
          </p15:clr>
        </p15:guide>
        <p15:guide id="4" orient="horz" pos="599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339FEA5C-F0F7-4DC8-A3CB-4F59CD62336D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305993" y="1350000"/>
            <a:ext cx="8514009" cy="2862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chart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F83CBA1-C6E0-4CB0-8A5A-295EFEC839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5993" y="945000"/>
            <a:ext cx="8514009" cy="243000"/>
          </a:xfrm>
        </p:spPr>
        <p:txBody>
          <a:bodyPr/>
          <a:lstStyle>
            <a:lvl1pPr marL="563" indent="0">
              <a:buNone/>
              <a:defRPr sz="1000"/>
            </a:lvl1pPr>
            <a:lvl2pPr marL="201398" indent="0">
              <a:buNone/>
              <a:defRPr/>
            </a:lvl2pPr>
            <a:lvl3pPr marL="408374" indent="0">
              <a:buNone/>
              <a:defRPr/>
            </a:lvl3pPr>
            <a:lvl4pPr marL="608395" indent="0">
              <a:buNone/>
              <a:defRPr/>
            </a:lvl4pPr>
            <a:lvl5pPr marL="811986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BB089D0-2AB9-4B3B-B3F0-FBDDC33A8B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5991" y="4266000"/>
            <a:ext cx="7041600" cy="270000"/>
          </a:xfrm>
        </p:spPr>
        <p:txBody>
          <a:bodyPr/>
          <a:lstStyle>
            <a:lvl1pPr marL="563" indent="0">
              <a:buNone/>
              <a:defRPr sz="600"/>
            </a:lvl1pPr>
            <a:lvl2pPr marL="201398" indent="0">
              <a:buNone/>
              <a:defRPr sz="600"/>
            </a:lvl2pPr>
            <a:lvl3pPr marL="408374" indent="0">
              <a:buNone/>
              <a:defRPr sz="600"/>
            </a:lvl3pPr>
            <a:lvl4pPr marL="608395" indent="0">
              <a:buNone/>
              <a:defRPr sz="600"/>
            </a:lvl4pPr>
            <a:lvl5pPr marL="811986" indent="0">
              <a:buNone/>
              <a:defRPr sz="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0F33A73F-A895-4C94-95A9-FA03D023DC8B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C3854CEC-8BEC-4939-A1B8-8CF31401923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89176665-5609-4739-99EF-C6DD9E6EEB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52714CB-08FE-0E43-B4B6-AF59CE0D60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08772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pos="5551">
          <p15:clr>
            <a:srgbClr val="FBAE40"/>
          </p15:clr>
        </p15:guide>
        <p15:guide id="3" orient="horz" pos="583">
          <p15:clr>
            <a:srgbClr val="FBAE40"/>
          </p15:clr>
        </p15:guide>
        <p15:guide id="4" orient="horz" pos="2657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&amp;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339FEA5C-F0F7-4DC8-A3CB-4F59CD62336D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305993" y="1350000"/>
            <a:ext cx="8514009" cy="2862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F83CBA1-C6E0-4CB0-8A5A-295EFEC839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5993" y="945000"/>
            <a:ext cx="8514009" cy="243000"/>
          </a:xfrm>
        </p:spPr>
        <p:txBody>
          <a:bodyPr/>
          <a:lstStyle>
            <a:lvl1pPr marL="563" indent="0">
              <a:buNone/>
              <a:defRPr sz="1000"/>
            </a:lvl1pPr>
            <a:lvl2pPr marL="201398" indent="0">
              <a:buNone/>
              <a:defRPr/>
            </a:lvl2pPr>
            <a:lvl3pPr marL="408374" indent="0">
              <a:buNone/>
              <a:defRPr/>
            </a:lvl3pPr>
            <a:lvl4pPr marL="608395" indent="0">
              <a:buNone/>
              <a:defRPr/>
            </a:lvl4pPr>
            <a:lvl5pPr marL="811986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BB089D0-2AB9-4B3B-B3F0-FBDDC33A8B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5991" y="4266000"/>
            <a:ext cx="7041600" cy="270000"/>
          </a:xfrm>
        </p:spPr>
        <p:txBody>
          <a:bodyPr/>
          <a:lstStyle>
            <a:lvl1pPr marL="563" indent="0">
              <a:buNone/>
              <a:defRPr sz="600"/>
            </a:lvl1pPr>
            <a:lvl2pPr marL="201398" indent="0">
              <a:buNone/>
              <a:defRPr sz="600"/>
            </a:lvl2pPr>
            <a:lvl3pPr marL="408374" indent="0">
              <a:buNone/>
              <a:defRPr sz="600"/>
            </a:lvl3pPr>
            <a:lvl4pPr marL="608395" indent="0">
              <a:buNone/>
              <a:defRPr sz="600"/>
            </a:lvl4pPr>
            <a:lvl5pPr marL="811986" indent="0">
              <a:buNone/>
              <a:defRPr sz="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81CF5AC5-B762-40BA-8D84-8B53B1913B7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19275034-B9ED-4823-909A-12B30A9F76D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688FE6AD-0E6A-4DFF-968C-8FA51A5831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6CE05C8B-8078-CA41-9702-0441C6AE5C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2582F237-FB01-4B47-8BC9-C65B951971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3789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orient="horz" pos="2657">
          <p15:clr>
            <a:srgbClr val="FBAE40"/>
          </p15:clr>
        </p15:guide>
        <p15:guide id="3" pos="5567">
          <p15:clr>
            <a:srgbClr val="FBAE40"/>
          </p15:clr>
        </p15:guide>
        <p15:guide id="4" pos="193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75AC73C6-6E18-46C5-88C8-50B136E794A2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306307" y="945356"/>
            <a:ext cx="8531705" cy="3267075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BB089D0-2AB9-4B3B-B3F0-FBDDC33A8B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5991" y="4266000"/>
            <a:ext cx="7041600" cy="270000"/>
          </a:xfrm>
        </p:spPr>
        <p:txBody>
          <a:bodyPr/>
          <a:lstStyle>
            <a:lvl1pPr marL="563" indent="0">
              <a:buNone/>
              <a:defRPr sz="600"/>
            </a:lvl1pPr>
            <a:lvl2pPr marL="201398" indent="0">
              <a:buNone/>
              <a:defRPr sz="600"/>
            </a:lvl2pPr>
            <a:lvl3pPr marL="408374" indent="0">
              <a:buNone/>
              <a:defRPr sz="600"/>
            </a:lvl3pPr>
            <a:lvl4pPr marL="608395" indent="0">
              <a:buNone/>
              <a:defRPr sz="600"/>
            </a:lvl4pPr>
            <a:lvl5pPr marL="811986" indent="0">
              <a:buNone/>
              <a:defRPr sz="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0C41700-2D2A-45F9-9EDA-9C15BE259D2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F9146766-47FE-4CE2-AE7C-090A18DDE4A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0BDAAD77-6F4E-44AE-B736-747FA11E60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5036206-DB40-0946-90A7-F57B72D471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463900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orient="horz" pos="2657">
          <p15:clr>
            <a:srgbClr val="FBAE40"/>
          </p15:clr>
        </p15:guide>
        <p15:guide id="3" pos="193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&amp;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75AC73C6-6E18-46C5-88C8-50B136E794A2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305991" y="945356"/>
            <a:ext cx="8514160" cy="3267075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675" y="270000"/>
            <a:ext cx="8514327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BB089D0-2AB9-4B3B-B3F0-FBDDC33A8B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5991" y="4266000"/>
            <a:ext cx="7041600" cy="270000"/>
          </a:xfrm>
        </p:spPr>
        <p:txBody>
          <a:bodyPr/>
          <a:lstStyle>
            <a:lvl1pPr marL="563" indent="0">
              <a:buNone/>
              <a:defRPr sz="600"/>
            </a:lvl1pPr>
            <a:lvl2pPr marL="201398" indent="0">
              <a:buNone/>
              <a:defRPr sz="600"/>
            </a:lvl2pPr>
            <a:lvl3pPr marL="408374" indent="0">
              <a:buNone/>
              <a:defRPr sz="600"/>
            </a:lvl3pPr>
            <a:lvl4pPr marL="608395" indent="0">
              <a:buNone/>
              <a:defRPr sz="600"/>
            </a:lvl4pPr>
            <a:lvl5pPr marL="811986" indent="0">
              <a:buNone/>
              <a:defRPr sz="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EC811AB3-08A2-42D8-BAD1-10F430F806C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101D9CA6-E7A6-4F8E-BCDC-92FD8C517F8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51CFB748-A719-4D85-A6DD-3352DA8AD6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F4FCE512-B788-2743-B24C-33F98E72A07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00632BB2-6CFF-5A4D-A38F-68125D8B47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927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599">
          <p15:clr>
            <a:srgbClr val="FBAE40"/>
          </p15:clr>
        </p15:guide>
        <p15:guide id="3" orient="horz" pos="2657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3" y="945000"/>
            <a:ext cx="8514009" cy="1215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FBEFD6C2-91B4-4CD4-9A79-D05CB40D8D0D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305991" y="2241000"/>
            <a:ext cx="4050000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9" name="Table Placeholder 5">
            <a:extLst>
              <a:ext uri="{FF2B5EF4-FFF2-40B4-BE49-F238E27FC236}">
                <a16:creationId xmlns:a16="http://schemas.microsoft.com/office/drawing/2014/main" id="{FF7CB893-ACDD-4BB0-BC38-42EE020F3CA8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4770000" y="2241000"/>
            <a:ext cx="4050000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AD34DC55-E80B-49CF-A9E7-E92A3344AB0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5" name="Rectangle 5">
            <a:extLst>
              <a:ext uri="{FF2B5EF4-FFF2-40B4-BE49-F238E27FC236}">
                <a16:creationId xmlns:a16="http://schemas.microsoft.com/office/drawing/2014/main" id="{F817B644-46E0-4874-8B2A-29A19663A0D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DF727A25-77B3-467E-80AA-72599073E3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8FB3978-8071-6A4A-BCD0-E327E9870B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643092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pos="193">
          <p15:clr>
            <a:srgbClr val="FBAE40"/>
          </p15:clr>
        </p15:guide>
        <p15:guide id="3" orient="horz" pos="2828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Two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3" y="945000"/>
            <a:ext cx="8514009" cy="1215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339FEA5C-F0F7-4DC8-A3CB-4F59CD62336D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305991" y="2241000"/>
            <a:ext cx="4050000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11" name="Chart Placeholder 8">
            <a:extLst>
              <a:ext uri="{FF2B5EF4-FFF2-40B4-BE49-F238E27FC236}">
                <a16:creationId xmlns:a16="http://schemas.microsoft.com/office/drawing/2014/main" id="{B54D2430-5E30-4831-9D2C-A3ABFEB23AE3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4770000" y="2241000"/>
            <a:ext cx="4050000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2C232D2C-F4B9-45D5-AD68-A4F18419188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96571FD5-A86C-4B93-BC84-347668B986A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CBBF4B1A-5C5F-4934-A0FE-ABF3029C3B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1A61384-CC6B-8D49-862E-AFC7F823E3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032979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orient="horz" pos="2828">
          <p15:clr>
            <a:srgbClr val="FBAE40"/>
          </p15:clr>
        </p15:guide>
        <p15:guide id="3" pos="193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, Text &amp; 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3" y="945000"/>
            <a:ext cx="8514009" cy="1215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FBEFD6C2-91B4-4CD4-9A79-D05CB40D8D0D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305991" y="2241000"/>
            <a:ext cx="4050000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9" name="Table Placeholder 5">
            <a:extLst>
              <a:ext uri="{FF2B5EF4-FFF2-40B4-BE49-F238E27FC236}">
                <a16:creationId xmlns:a16="http://schemas.microsoft.com/office/drawing/2014/main" id="{FF7CB893-ACDD-4BB0-BC38-42EE020F3CA8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4770000" y="2241000"/>
            <a:ext cx="4050000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7FD265D2-2064-42AD-838B-312D03F08D0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7EE3BA67-9DF6-413F-A0AA-4A4C9D1C000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3BE80059-ABCE-424A-BF38-C05EF8156A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A64D043F-8789-0248-A98A-F359DBA723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4EF6FA21-336A-F647-B102-51992C59DF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3064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orient="horz" pos="2828">
          <p15:clr>
            <a:srgbClr val="FBAE40"/>
          </p15:clr>
        </p15:guide>
        <p15:guide id="3" pos="193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, Text &amp; Two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3" y="945000"/>
            <a:ext cx="8514009" cy="1215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339FEA5C-F0F7-4DC8-A3CB-4F59CD62336D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305991" y="2241000"/>
            <a:ext cx="4050000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11" name="Chart Placeholder 8">
            <a:extLst>
              <a:ext uri="{FF2B5EF4-FFF2-40B4-BE49-F238E27FC236}">
                <a16:creationId xmlns:a16="http://schemas.microsoft.com/office/drawing/2014/main" id="{B54D2430-5E30-4831-9D2C-A3ABFEB23AE3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4770000" y="2241000"/>
            <a:ext cx="4050000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3D647285-0A70-4B0F-A4C8-541863FDE5C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77D9EE39-E56E-4D83-99EB-1D9D8F3A422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DB70ECA8-6881-4CCD-BC17-AE4B79470A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14C3CA4E-7F21-304D-9F4A-8B07248A6BC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D7F40858-2CD7-FE45-A2F8-0FDCC2F29C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279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pos="5567">
          <p15:clr>
            <a:srgbClr val="FBAE40"/>
          </p15:clr>
        </p15:guide>
        <p15:guide id="3" orient="horz" pos="599">
          <p15:clr>
            <a:srgbClr val="FBAE40"/>
          </p15:clr>
        </p15:guide>
        <p15:guide id="4" orient="horz" pos="2828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wo-line Title, Text &amp; Two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3" y="945000"/>
            <a:ext cx="8514009" cy="1215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3D647285-0A70-4B0F-A4C8-541863FDE5C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77D9EE39-E56E-4D83-99EB-1D9D8F3A422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DB70ECA8-6881-4CCD-BC17-AE4B79470A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44E4E7-45AA-3E4A-95AB-894672A419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6390" y="2242040"/>
            <a:ext cx="4049603" cy="2239963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6415DFC-9328-B14E-A285-03ABEF15552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770439" y="2242039"/>
            <a:ext cx="4049712" cy="223996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690044A0-A316-E247-A000-7A157FEF2EC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27099E3C-EACD-DE47-9BC7-99AC4CB611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270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pos="5567">
          <p15:clr>
            <a:srgbClr val="FBAE40"/>
          </p15:clr>
        </p15:guide>
        <p15:guide id="3" orient="horz" pos="599">
          <p15:clr>
            <a:srgbClr val="FBAE40"/>
          </p15:clr>
        </p15:guide>
        <p15:guide id="4" orient="horz" pos="2828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EF3E35-7BAC-4DAC-BF73-B39646774A9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4E0521D8-6A60-4405-94E6-87B45B43D5A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4F3790A2-3ED4-476F-AF15-FF864ED228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FA1B33D0-BDFD-A646-8606-99083F58B0E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5478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pos="5567">
          <p15:clr>
            <a:srgbClr val="FBAE40"/>
          </p15:clr>
        </p15:guide>
        <p15:guide id="3" orient="horz" pos="599">
          <p15:clr>
            <a:srgbClr val="FBAE40"/>
          </p15:clr>
        </p15:guide>
        <p15:guide id="4" orient="horz" pos="2828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3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0D8D745-A917-4544-B52C-C167B938FC8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18736158-736B-4C99-AE3E-5DE67DF6BB4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5B403315-6CB3-4D1B-932F-9111D4E0AC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27EA66CC-1E16-FA43-950B-42C28BA0C13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A1501E54-557F-9B4F-AA23-CC2DB54C46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007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pos="5567">
          <p15:clr>
            <a:srgbClr val="FBAE40"/>
          </p15:clr>
        </p15:guide>
        <p15:guide id="3" orient="horz" pos="599">
          <p15:clr>
            <a:srgbClr val="FBAE40"/>
          </p15:clr>
        </p15:guide>
        <p15:guide id="4" orient="horz" pos="2828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C919A1E-AF03-4E65-AB90-7B16340F5AF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D93099D-53F9-451B-BF59-BB728B4000D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ECD7FB87-9E67-43F8-AAED-2A70B27779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22/09/2026</a:t>
            </a:fld>
            <a:endParaRPr lang="en-GB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E20018B4-4626-1A4B-9344-746CC8AD38F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3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3" indent="0">
              <a:buNone/>
              <a:defRPr sz="450">
                <a:solidFill>
                  <a:schemeClr val="tx1"/>
                </a:solidFill>
              </a:defRPr>
            </a:lvl2pPr>
            <a:lvl3pPr marL="408374" indent="0">
              <a:buNone/>
              <a:defRPr sz="450">
                <a:solidFill>
                  <a:schemeClr val="tx1"/>
                </a:solidFill>
              </a:defRPr>
            </a:lvl3pPr>
            <a:lvl4pPr marL="608395" indent="0">
              <a:buNone/>
              <a:defRPr sz="450">
                <a:solidFill>
                  <a:schemeClr val="tx1"/>
                </a:solidFill>
              </a:defRPr>
            </a:lvl4pPr>
            <a:lvl5pPr marL="81198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125F03B-012D-5B4A-BC3C-5084689584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73466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38152" y="4743454"/>
            <a:ext cx="2281239" cy="20240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260F9B5-82F2-46C7-8C55-2832DCCCBA2B}" type="datetime1">
              <a:rPr lang="en-GB"/>
              <a:pPr/>
              <a:t>22/09/2026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228975" y="4743454"/>
            <a:ext cx="2895600" cy="20240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ArcelorMittal Altantique-Lorraine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DE26BA-56EE-4C32-84A6-DB309C52D116}" type="slidenum">
              <a:rPr lang="en-US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223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8150" y="51197"/>
            <a:ext cx="6942139" cy="617934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438152" y="1122762"/>
            <a:ext cx="8234363" cy="3501628"/>
          </a:xfrm>
        </p:spPr>
        <p:txBody>
          <a:bodyPr/>
          <a:lstStyle/>
          <a:p>
            <a:r>
              <a:rPr lang="fr-FR"/>
              <a:t>Cliquez sur l'icône pour ajouter un tableau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38151" y="4743452"/>
            <a:ext cx="2281239" cy="20240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087FF1C-0DD9-4546-BD71-9397EFA776BB}" type="datetime1">
              <a:rPr lang="en-GB"/>
              <a:pPr/>
              <a:t>22/09/2026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228975" y="4743452"/>
            <a:ext cx="2895600" cy="20240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ArcelorMittal Altantique-Lorraine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453188" y="4743452"/>
            <a:ext cx="1905000" cy="202406"/>
          </a:xfrm>
        </p:spPr>
        <p:txBody>
          <a:bodyPr/>
          <a:lstStyle>
            <a:lvl1pPr>
              <a:defRPr/>
            </a:lvl1pPr>
          </a:lstStyle>
          <a:p>
            <a:fld id="{39A57A79-5A99-4E4D-A9C5-3C764E31D2C5}" type="slidenum">
              <a:rPr lang="en-US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672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oleObject" Target="../embeddings/oleObject1.bin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37" Type="http://schemas.openxmlformats.org/officeDocument/2006/relationships/image" Target="../media/image3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1.emf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9.xml"/><Relationship Id="rId26" Type="http://schemas.openxmlformats.org/officeDocument/2006/relationships/slideLayout" Target="../slideLayouts/slideLayout57.xml"/><Relationship Id="rId21" Type="http://schemas.openxmlformats.org/officeDocument/2006/relationships/slideLayout" Target="../slideLayouts/slideLayout52.xml"/><Relationship Id="rId34" Type="http://schemas.openxmlformats.org/officeDocument/2006/relationships/tags" Target="../tags/tag2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8.xml"/><Relationship Id="rId25" Type="http://schemas.openxmlformats.org/officeDocument/2006/relationships/slideLayout" Target="../slideLayouts/slideLayout56.xml"/><Relationship Id="rId33" Type="http://schemas.openxmlformats.org/officeDocument/2006/relationships/theme" Target="../theme/theme2.xml"/><Relationship Id="rId38" Type="http://schemas.openxmlformats.org/officeDocument/2006/relationships/image" Target="../media/image3.svg"/><Relationship Id="rId2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47.xml"/><Relationship Id="rId20" Type="http://schemas.openxmlformats.org/officeDocument/2006/relationships/slideLayout" Target="../slideLayouts/slideLayout51.xml"/><Relationship Id="rId29" Type="http://schemas.openxmlformats.org/officeDocument/2006/relationships/slideLayout" Target="../slideLayouts/slideLayout60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24" Type="http://schemas.openxmlformats.org/officeDocument/2006/relationships/slideLayout" Target="../slideLayouts/slideLayout55.xml"/><Relationship Id="rId32" Type="http://schemas.openxmlformats.org/officeDocument/2006/relationships/slideLayout" Target="../slideLayouts/slideLayout63.xml"/><Relationship Id="rId37" Type="http://schemas.openxmlformats.org/officeDocument/2006/relationships/image" Target="../media/image2.png"/><Relationship Id="rId5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46.xml"/><Relationship Id="rId23" Type="http://schemas.openxmlformats.org/officeDocument/2006/relationships/slideLayout" Target="../slideLayouts/slideLayout54.xml"/><Relationship Id="rId28" Type="http://schemas.openxmlformats.org/officeDocument/2006/relationships/slideLayout" Target="../slideLayouts/slideLayout59.xml"/><Relationship Id="rId36" Type="http://schemas.openxmlformats.org/officeDocument/2006/relationships/image" Target="../media/image1.emf"/><Relationship Id="rId10" Type="http://schemas.openxmlformats.org/officeDocument/2006/relationships/slideLayout" Target="../slideLayouts/slideLayout41.xml"/><Relationship Id="rId19" Type="http://schemas.openxmlformats.org/officeDocument/2006/relationships/slideLayout" Target="../slideLayouts/slideLayout50.xml"/><Relationship Id="rId31" Type="http://schemas.openxmlformats.org/officeDocument/2006/relationships/slideLayout" Target="../slideLayouts/slideLayout62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Relationship Id="rId22" Type="http://schemas.openxmlformats.org/officeDocument/2006/relationships/slideLayout" Target="../slideLayouts/slideLayout53.xml"/><Relationship Id="rId27" Type="http://schemas.openxmlformats.org/officeDocument/2006/relationships/slideLayout" Target="../slideLayouts/slideLayout58.xml"/><Relationship Id="rId30" Type="http://schemas.openxmlformats.org/officeDocument/2006/relationships/slideLayout" Target="../slideLayouts/slideLayout61.xml"/><Relationship Id="rId35" Type="http://schemas.openxmlformats.org/officeDocument/2006/relationships/oleObject" Target="../embeddings/oleObject1.bin"/><Relationship Id="rId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33"/>
            </p:custDataLst>
          </p:nvPr>
        </p:nvGraphicFramePr>
        <p:xfrm>
          <a:off x="1621" y="1196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4" imgW="360" imgH="360" progId="">
                  <p:embed/>
                </p:oleObj>
              </mc:Choice>
              <mc:Fallback>
                <p:oleObj name="think-cell Slide" r:id="rId34" imgW="360" imgH="360" progId="">
                  <p:embed/>
                  <p:pic>
                    <p:nvPicPr>
                      <p:cNvPr id="2" name="Object 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1" y="1196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5993" y="270000"/>
            <a:ext cx="8514009" cy="3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5993" y="945000"/>
            <a:ext cx="8514009" cy="35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5991" y="4751461"/>
            <a:ext cx="1296000" cy="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lang="en-GB" sz="450" smtClean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 dirty="0"/>
              <a:t>Page </a:t>
            </a:r>
            <a:fld id="{72A704F9-61CA-4770-B270-3EB3A3A14010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E5E89B35-29B3-DC47-93BE-21746182294B}"/>
              </a:ext>
            </a:extLst>
          </p:cNvPr>
          <p:cNvPicPr>
            <a:picLocks noChangeAspect="1"/>
          </p:cNvPicPr>
          <p:nvPr userDrawn="1"/>
        </p:nvPicPr>
        <p:blipFill>
          <a:blip r:embed="rId3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471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  <p:sldLayoutId id="2147483810" r:id="rId18"/>
    <p:sldLayoutId id="2147483811" r:id="rId19"/>
    <p:sldLayoutId id="2147483812" r:id="rId20"/>
    <p:sldLayoutId id="2147483813" r:id="rId21"/>
    <p:sldLayoutId id="2147483814" r:id="rId22"/>
    <p:sldLayoutId id="2147483815" r:id="rId23"/>
    <p:sldLayoutId id="2147483816" r:id="rId24"/>
    <p:sldLayoutId id="2147483817" r:id="rId25"/>
    <p:sldLayoutId id="2147483818" r:id="rId26"/>
    <p:sldLayoutId id="2147483819" r:id="rId27"/>
    <p:sldLayoutId id="2147483820" r:id="rId28"/>
    <p:sldLayoutId id="2147483821" r:id="rId29"/>
    <p:sldLayoutId id="2147483822" r:id="rId30"/>
    <p:sldLayoutId id="2147483823" r:id="rId3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00" b="1" i="0" baseline="0">
          <a:solidFill>
            <a:schemeClr val="tx1"/>
          </a:solidFill>
          <a:latin typeface="+mj-lt"/>
          <a:ea typeface="MS PGothic" pitchFamily="34" charset="-128"/>
          <a:cs typeface="MS PGothic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Arial" pitchFamily="34" charset="0"/>
          <a:ea typeface="MS PGothic" pitchFamily="34" charset="-128"/>
          <a:cs typeface="MS PGothic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Arial" pitchFamily="34" charset="0"/>
          <a:ea typeface="MS PGothic" pitchFamily="34" charset="-128"/>
          <a:cs typeface="MS PGothic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Arial" pitchFamily="34" charset="0"/>
          <a:ea typeface="MS PGothic" pitchFamily="34" charset="-128"/>
          <a:cs typeface="MS PGothic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Arial" pitchFamily="34" charset="0"/>
          <a:ea typeface="MS PGothic" pitchFamily="34" charset="-128"/>
          <a:cs typeface="MS PGothic"/>
        </a:defRPr>
      </a:lvl5pPr>
      <a:lvl6pPr marL="342892"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Arial" pitchFamily="34" charset="0"/>
          <a:ea typeface="MS PGothic" pitchFamily="34" charset="-128"/>
        </a:defRPr>
      </a:lvl6pPr>
      <a:lvl7pPr marL="685783"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Arial" pitchFamily="34" charset="0"/>
          <a:ea typeface="MS PGothic" pitchFamily="34" charset="-128"/>
        </a:defRPr>
      </a:lvl7pPr>
      <a:lvl8pPr marL="1028675"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Arial" pitchFamily="34" charset="0"/>
          <a:ea typeface="MS PGothic" pitchFamily="34" charset="-128"/>
        </a:defRPr>
      </a:lvl8pPr>
      <a:lvl9pPr marL="1371566"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Arial" pitchFamily="34" charset="0"/>
          <a:ea typeface="MS PGothic" pitchFamily="34" charset="-128"/>
        </a:defRPr>
      </a:lvl9pPr>
    </p:titleStyle>
    <p:bodyStyle>
      <a:lvl1pPr marL="186296" indent="-185733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200">
          <a:solidFill>
            <a:schemeClr val="tx1"/>
          </a:solidFill>
          <a:latin typeface="+mn-lt"/>
          <a:ea typeface="MS PGothic" pitchFamily="34" charset="-128"/>
          <a:cs typeface="MS PGothic"/>
        </a:defRPr>
      </a:lvl1pPr>
      <a:lvl2pPr marL="404990" indent="-203592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000">
          <a:solidFill>
            <a:schemeClr val="tx1"/>
          </a:solidFill>
          <a:latin typeface="+mn-lt"/>
          <a:ea typeface="MS PGothic" pitchFamily="34" charset="-128"/>
          <a:cs typeface="MS PGothic"/>
        </a:defRPr>
      </a:lvl2pPr>
      <a:lvl3pPr marL="607204" indent="-19883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800">
          <a:solidFill>
            <a:schemeClr val="tx1"/>
          </a:solidFill>
          <a:latin typeface="+mn-lt"/>
          <a:ea typeface="MS PGothic" pitchFamily="34" charset="-128"/>
          <a:cs typeface="MS PGothic"/>
        </a:defRPr>
      </a:lvl3pPr>
      <a:lvl4pPr marL="810796" indent="-202401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800">
          <a:solidFill>
            <a:schemeClr val="tx1"/>
          </a:solidFill>
          <a:latin typeface="+mn-lt"/>
          <a:ea typeface="MS PGothic" pitchFamily="34" charset="-128"/>
          <a:cs typeface="MS PGothic"/>
        </a:defRPr>
      </a:lvl4pPr>
      <a:lvl5pPr marL="1014388" indent="-202401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»"/>
        <a:defRPr sz="800">
          <a:solidFill>
            <a:schemeClr val="tx1"/>
          </a:solidFill>
          <a:latin typeface="+mn-lt"/>
          <a:ea typeface="MS PGothic" pitchFamily="34" charset="-128"/>
          <a:cs typeface="MS PGothic"/>
        </a:defRPr>
      </a:lvl5pPr>
      <a:lvl6pPr marL="1357279" indent="-202401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»"/>
        <a:defRPr sz="1050">
          <a:solidFill>
            <a:srgbClr val="333333"/>
          </a:solidFill>
          <a:latin typeface="+mn-lt"/>
          <a:ea typeface="+mn-ea"/>
        </a:defRPr>
      </a:lvl6pPr>
      <a:lvl7pPr marL="1700171" indent="-202401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»"/>
        <a:defRPr sz="1050">
          <a:solidFill>
            <a:srgbClr val="333333"/>
          </a:solidFill>
          <a:latin typeface="+mn-lt"/>
          <a:ea typeface="+mn-ea"/>
        </a:defRPr>
      </a:lvl7pPr>
      <a:lvl8pPr marL="2043062" indent="-202401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»"/>
        <a:defRPr sz="1050">
          <a:solidFill>
            <a:srgbClr val="333333"/>
          </a:solidFill>
          <a:latin typeface="+mn-lt"/>
          <a:ea typeface="+mn-ea"/>
        </a:defRPr>
      </a:lvl8pPr>
      <a:lvl9pPr marL="2385953" indent="-202401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»"/>
        <a:defRPr sz="1050">
          <a:solidFill>
            <a:srgbClr val="333333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34"/>
            </p:custDataLst>
          </p:nvPr>
        </p:nvGraphicFramePr>
        <p:xfrm>
          <a:off x="1621" y="1196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5" imgW="360" imgH="360" progId="">
                  <p:embed/>
                </p:oleObj>
              </mc:Choice>
              <mc:Fallback>
                <p:oleObj name="think-cell Slide" r:id="rId35" imgW="360" imgH="360" progId="">
                  <p:embed/>
                  <p:pic>
                    <p:nvPicPr>
                      <p:cNvPr id="2" name="Object 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1" y="1196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5993" y="270000"/>
            <a:ext cx="8514009" cy="3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5993" y="945000"/>
            <a:ext cx="8514009" cy="35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5991" y="4751461"/>
            <a:ext cx="1296000" cy="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lang="en-GB" sz="450" smtClean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 dirty="0"/>
              <a:t>Page </a:t>
            </a:r>
            <a:fld id="{72A704F9-61CA-4770-B270-3EB3A3A14010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E5E89B35-29B3-DC47-93BE-21746182294B}"/>
              </a:ext>
            </a:extLst>
          </p:cNvPr>
          <p:cNvPicPr>
            <a:picLocks noChangeAspect="1"/>
          </p:cNvPicPr>
          <p:nvPr userDrawn="1"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7993651" y="4573907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872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  <p:sldLayoutId id="2147483836" r:id="rId12"/>
    <p:sldLayoutId id="2147483837" r:id="rId13"/>
    <p:sldLayoutId id="2147483838" r:id="rId14"/>
    <p:sldLayoutId id="2147483839" r:id="rId15"/>
    <p:sldLayoutId id="2147483840" r:id="rId16"/>
    <p:sldLayoutId id="2147483841" r:id="rId17"/>
    <p:sldLayoutId id="2147483842" r:id="rId18"/>
    <p:sldLayoutId id="2147483843" r:id="rId19"/>
    <p:sldLayoutId id="2147483844" r:id="rId20"/>
    <p:sldLayoutId id="2147483845" r:id="rId21"/>
    <p:sldLayoutId id="2147483846" r:id="rId22"/>
    <p:sldLayoutId id="2147483847" r:id="rId23"/>
    <p:sldLayoutId id="2147483848" r:id="rId24"/>
    <p:sldLayoutId id="2147483849" r:id="rId25"/>
    <p:sldLayoutId id="2147483850" r:id="rId26"/>
    <p:sldLayoutId id="2147483851" r:id="rId27"/>
    <p:sldLayoutId id="2147483852" r:id="rId28"/>
    <p:sldLayoutId id="2147483853" r:id="rId29"/>
    <p:sldLayoutId id="2147483854" r:id="rId30"/>
    <p:sldLayoutId id="2147483855" r:id="rId31"/>
    <p:sldLayoutId id="2147483856" r:id="rId32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00" b="1" i="0" baseline="0">
          <a:solidFill>
            <a:schemeClr val="tx1"/>
          </a:solidFill>
          <a:latin typeface="+mj-lt"/>
          <a:ea typeface="MS PGothic" pitchFamily="34" charset="-128"/>
          <a:cs typeface="MS PGothic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Arial" pitchFamily="34" charset="0"/>
          <a:ea typeface="MS PGothic" pitchFamily="34" charset="-128"/>
          <a:cs typeface="MS PGothic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Arial" pitchFamily="34" charset="0"/>
          <a:ea typeface="MS PGothic" pitchFamily="34" charset="-128"/>
          <a:cs typeface="MS PGothic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Arial" pitchFamily="34" charset="0"/>
          <a:ea typeface="MS PGothic" pitchFamily="34" charset="-128"/>
          <a:cs typeface="MS PGothic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Arial" pitchFamily="34" charset="0"/>
          <a:ea typeface="MS PGothic" pitchFamily="34" charset="-128"/>
          <a:cs typeface="MS PGothic"/>
        </a:defRPr>
      </a:lvl5pPr>
      <a:lvl6pPr marL="342892"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Arial" pitchFamily="34" charset="0"/>
          <a:ea typeface="MS PGothic" pitchFamily="34" charset="-128"/>
        </a:defRPr>
      </a:lvl6pPr>
      <a:lvl7pPr marL="685783"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Arial" pitchFamily="34" charset="0"/>
          <a:ea typeface="MS PGothic" pitchFamily="34" charset="-128"/>
        </a:defRPr>
      </a:lvl7pPr>
      <a:lvl8pPr marL="1028675"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Arial" pitchFamily="34" charset="0"/>
          <a:ea typeface="MS PGothic" pitchFamily="34" charset="-128"/>
        </a:defRPr>
      </a:lvl8pPr>
      <a:lvl9pPr marL="1371566"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Arial" pitchFamily="34" charset="0"/>
          <a:ea typeface="MS PGothic" pitchFamily="34" charset="-128"/>
        </a:defRPr>
      </a:lvl9pPr>
    </p:titleStyle>
    <p:bodyStyle>
      <a:lvl1pPr marL="186296" indent="-185733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200">
          <a:solidFill>
            <a:schemeClr val="tx1"/>
          </a:solidFill>
          <a:latin typeface="+mn-lt"/>
          <a:ea typeface="MS PGothic" pitchFamily="34" charset="-128"/>
          <a:cs typeface="MS PGothic"/>
        </a:defRPr>
      </a:lvl1pPr>
      <a:lvl2pPr marL="404990" indent="-203592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000">
          <a:solidFill>
            <a:schemeClr val="tx1"/>
          </a:solidFill>
          <a:latin typeface="+mn-lt"/>
          <a:ea typeface="MS PGothic" pitchFamily="34" charset="-128"/>
          <a:cs typeface="MS PGothic"/>
        </a:defRPr>
      </a:lvl2pPr>
      <a:lvl3pPr marL="607204" indent="-19883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800">
          <a:solidFill>
            <a:schemeClr val="tx1"/>
          </a:solidFill>
          <a:latin typeface="+mn-lt"/>
          <a:ea typeface="MS PGothic" pitchFamily="34" charset="-128"/>
          <a:cs typeface="MS PGothic"/>
        </a:defRPr>
      </a:lvl3pPr>
      <a:lvl4pPr marL="810796" indent="-202401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800">
          <a:solidFill>
            <a:schemeClr val="tx1"/>
          </a:solidFill>
          <a:latin typeface="+mn-lt"/>
          <a:ea typeface="MS PGothic" pitchFamily="34" charset="-128"/>
          <a:cs typeface="MS PGothic"/>
        </a:defRPr>
      </a:lvl4pPr>
      <a:lvl5pPr marL="1014388" indent="-202401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»"/>
        <a:defRPr sz="800">
          <a:solidFill>
            <a:schemeClr val="tx1"/>
          </a:solidFill>
          <a:latin typeface="+mn-lt"/>
          <a:ea typeface="MS PGothic" pitchFamily="34" charset="-128"/>
          <a:cs typeface="MS PGothic"/>
        </a:defRPr>
      </a:lvl5pPr>
      <a:lvl6pPr marL="1357279" indent="-202401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»"/>
        <a:defRPr sz="1050">
          <a:solidFill>
            <a:srgbClr val="333333"/>
          </a:solidFill>
          <a:latin typeface="+mn-lt"/>
          <a:ea typeface="+mn-ea"/>
        </a:defRPr>
      </a:lvl6pPr>
      <a:lvl7pPr marL="1700171" indent="-202401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»"/>
        <a:defRPr sz="1050">
          <a:solidFill>
            <a:srgbClr val="333333"/>
          </a:solidFill>
          <a:latin typeface="+mn-lt"/>
          <a:ea typeface="+mn-ea"/>
        </a:defRPr>
      </a:lvl7pPr>
      <a:lvl8pPr marL="2043062" indent="-202401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»"/>
        <a:defRPr sz="1050">
          <a:solidFill>
            <a:srgbClr val="333333"/>
          </a:solidFill>
          <a:latin typeface="+mn-lt"/>
          <a:ea typeface="+mn-ea"/>
        </a:defRPr>
      </a:lvl8pPr>
      <a:lvl9pPr marL="2385953" indent="-202401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»"/>
        <a:defRPr sz="1050">
          <a:solidFill>
            <a:srgbClr val="333333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67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8594" y="122436"/>
            <a:ext cx="5286375" cy="326231"/>
          </a:xfrm>
        </p:spPr>
        <p:txBody>
          <a:bodyPr anchor="t"/>
          <a:lstStyle/>
          <a:p>
            <a:pPr>
              <a:tabLst>
                <a:tab pos="3496778" algn="ctr"/>
              </a:tabLst>
            </a:pPr>
            <a:r>
              <a:rPr lang="fr-FR" sz="1800" dirty="0">
                <a:solidFill>
                  <a:srgbClr val="696969"/>
                </a:solidFill>
                <a:ea typeface="+mj-lt"/>
                <a:cs typeface="+mj-lt"/>
              </a:rPr>
              <a:t>Le respect des règles sauve des vies</a:t>
            </a:r>
            <a:endParaRPr lang="fr-FR" dirty="0"/>
          </a:p>
        </p:txBody>
      </p:sp>
      <p:sp>
        <p:nvSpPr>
          <p:cNvPr id="2166788" name="Rectangle 74"/>
          <p:cNvSpPr>
            <a:spLocks noChangeArrowheads="1"/>
          </p:cNvSpPr>
          <p:nvPr/>
        </p:nvSpPr>
        <p:spPr bwMode="auto">
          <a:xfrm>
            <a:off x="2009779" y="-353616"/>
            <a:ext cx="18473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342892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414141"/>
              </a:solidFill>
              <a:effectLst/>
              <a:uLnTx/>
              <a:uFillTx/>
              <a:latin typeface="Arial"/>
              <a:ea typeface="MS PGothic"/>
              <a:cs typeface="+mn-cs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6BEFBF8C-A35B-435C-9971-B68D8542AC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8769" y="2088442"/>
            <a:ext cx="1027695" cy="335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marL="0" marR="0" lvl="0" indent="0" algn="l" defTabSz="34289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None/>
              <a:tabLst/>
              <a:defRPr/>
            </a:pPr>
            <a:r>
              <a:rPr kumimoji="0" lang="fr-CH" altLang="en-US" sz="1200" b="1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PGothic"/>
                <a:cs typeface="+mj-cs"/>
              </a:rPr>
              <a:t>Photos</a:t>
            </a:r>
            <a:endParaRPr kumimoji="0" lang="en-US" altLang="en-US" sz="1200" b="1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/>
              <a:cs typeface="+mj-cs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04CE0B93-C5F2-4086-A9CD-135E47D93A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62927"/>
              </p:ext>
            </p:extLst>
          </p:nvPr>
        </p:nvGraphicFramePr>
        <p:xfrm>
          <a:off x="539714" y="466049"/>
          <a:ext cx="4018739" cy="3141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6438">
                  <a:extLst>
                    <a:ext uri="{9D8B030D-6E8A-4147-A177-3AD203B41FA5}">
                      <a16:colId xmlns:a16="http://schemas.microsoft.com/office/drawing/2014/main" val="4082441174"/>
                    </a:ext>
                  </a:extLst>
                </a:gridCol>
                <a:gridCol w="2932301">
                  <a:extLst>
                    <a:ext uri="{9D8B030D-6E8A-4147-A177-3AD203B41FA5}">
                      <a16:colId xmlns:a16="http://schemas.microsoft.com/office/drawing/2014/main" val="164357189"/>
                    </a:ext>
                  </a:extLst>
                </a:gridCol>
              </a:tblGrid>
              <a:tr h="205919"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chemeClr val="bg1"/>
                          </a:solidFill>
                          <a:effectLst/>
                        </a:rPr>
                        <a:t>Date &amp; Heure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0" dirty="0">
                          <a:solidFill>
                            <a:schemeClr val="tx1"/>
                          </a:solidFill>
                          <a:effectLst/>
                        </a:rPr>
                        <a:t>15/09/2026 11h00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340081"/>
                  </a:ext>
                </a:extLst>
              </a:tr>
              <a:tr h="270966">
                <a:tc>
                  <a:txBody>
                    <a:bodyPr/>
                    <a:lstStyle/>
                    <a:p>
                      <a:r>
                        <a:rPr lang="fr-FR" sz="1000" b="0" dirty="0">
                          <a:solidFill>
                            <a:schemeClr val="bg1"/>
                          </a:solidFill>
                          <a:effectLst/>
                        </a:rPr>
                        <a:t>Site / Secteur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Florange/Galsa2/Pont SA3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6273717"/>
                  </a:ext>
                </a:extLst>
              </a:tr>
              <a:tr h="184141">
                <a:tc>
                  <a:txBody>
                    <a:bodyPr/>
                    <a:lstStyle/>
                    <a:p>
                      <a:r>
                        <a:rPr lang="fr-FR" sz="1000" b="0" dirty="0">
                          <a:solidFill>
                            <a:schemeClr val="bg1"/>
                          </a:solidFill>
                          <a:effectLst/>
                        </a:rPr>
                        <a:t>Qui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/>
                        <a:t>EE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4124224"/>
                  </a:ext>
                </a:extLst>
              </a:tr>
              <a:tr h="205542">
                <a:tc>
                  <a:txBody>
                    <a:bodyPr/>
                    <a:lstStyle/>
                    <a:p>
                      <a:r>
                        <a:rPr lang="fr-FR" sz="900" b="0" dirty="0">
                          <a:solidFill>
                            <a:schemeClr val="bg1"/>
                          </a:solidFill>
                          <a:effectLst/>
                        </a:rPr>
                        <a:t>Fait par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Eclair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3072520"/>
                  </a:ext>
                </a:extLst>
              </a:tr>
              <a:tr h="1231745">
                <a:tc>
                  <a:txBody>
                    <a:bodyPr/>
                    <a:lstStyle/>
                    <a:p>
                      <a:r>
                        <a:rPr lang="fr-FR" sz="1000" b="0" dirty="0">
                          <a:solidFill>
                            <a:schemeClr val="bg1"/>
                          </a:solidFill>
                          <a:effectLst/>
                        </a:rPr>
                        <a:t>Description de la bonne pratique – bon comportement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800" b="0" i="1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RISQUE DE CHUTE DES BOUTEILLES</a:t>
                      </a:r>
                    </a:p>
                    <a:p>
                      <a:r>
                        <a:rPr lang="fr-FR" sz="800" b="0" i="1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D’EXTINCTION INCENDIE</a:t>
                      </a:r>
                    </a:p>
                    <a:p>
                      <a:endParaRPr lang="fr-FR" sz="800" b="0" i="1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800" b="0" i="1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Contexte :Les bouteilles sont maintenues par 1 seul collier et posées sur une plaque sans blocage a la base.</a:t>
                      </a:r>
                    </a:p>
                    <a:p>
                      <a:r>
                        <a:rPr lang="fr-FR" sz="800" b="0" i="1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 cas de chocs aux butoirs ou contre le pont SA08,</a:t>
                      </a:r>
                    </a:p>
                    <a:p>
                      <a:r>
                        <a:rPr lang="fr-FR" sz="800" b="0" i="1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Les bouteilles risquent de se détacher et de tomber au sol.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34565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000" b="0" dirty="0">
                          <a:solidFill>
                            <a:schemeClr val="bg1"/>
                          </a:solidFill>
                          <a:effectLst/>
                        </a:rPr>
                        <a:t>Risque contrôlé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Frappé par chute d'objet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22335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chemeClr val="bg1"/>
                          </a:solidFill>
                          <a:effectLst/>
                        </a:rPr>
                        <a:t>Potentiel de gravité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Critique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1357175"/>
                  </a:ext>
                </a:extLst>
              </a:tr>
              <a:tr h="266760">
                <a:tc>
                  <a:txBody>
                    <a:bodyPr/>
                    <a:lstStyle/>
                    <a:p>
                      <a:r>
                        <a:rPr lang="fr-FR" sz="1000" b="0" dirty="0">
                          <a:solidFill>
                            <a:schemeClr val="bg1"/>
                          </a:solidFill>
                          <a:effectLst/>
                        </a:rPr>
                        <a:t>Destinataire</a:t>
                      </a:r>
                      <a:endParaRPr lang="fr-FR" sz="700" b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/>
                        <a:t>BT maintenance ponts roulants </a:t>
                      </a:r>
                      <a:r>
                        <a:rPr lang="fr-FR" sz="1000" dirty="0" err="1"/>
                        <a:t>MCe</a:t>
                      </a:r>
                      <a:endParaRPr lang="fr-FR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9646137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DB7E3CCA-6CB9-44FE-8B5B-184714D9D8A8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689189" y="1796569"/>
            <a:ext cx="2006218" cy="279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>
              <a:buClr>
                <a:srgbClr val="FF0000"/>
              </a:buClr>
            </a:pPr>
            <a:r>
              <a:rPr lang="fr-CH" altLang="en-US" sz="1200" b="1" i="1" kern="0" dirty="0">
                <a:solidFill>
                  <a:schemeClr val="tx1"/>
                </a:solidFill>
              </a:rPr>
              <a:t>Description</a:t>
            </a:r>
            <a:endParaRPr lang="en-US" altLang="en-US" sz="1200" b="1" i="1" kern="0" dirty="0">
              <a:solidFill>
                <a:schemeClr val="tx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2E3B30C-ECB4-4B82-AF6E-6B9262540247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364490" y="4132924"/>
            <a:ext cx="1370260" cy="44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>
              <a:buClr>
                <a:srgbClr val="FF0000"/>
              </a:buClr>
            </a:pPr>
            <a:r>
              <a:rPr lang="fr-CH" altLang="en-US" sz="1200" b="1" i="1" kern="0" dirty="0">
                <a:solidFill>
                  <a:schemeClr val="tx1"/>
                </a:solidFill>
              </a:rPr>
              <a:t>Actions</a:t>
            </a:r>
            <a:endParaRPr lang="en-US" altLang="en-US" sz="1200" b="1" i="1" kern="0" dirty="0">
              <a:solidFill>
                <a:schemeClr val="tx1"/>
              </a:solidFill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6B247213-BB50-489E-8D80-5707E1E13E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6743015"/>
              </p:ext>
            </p:extLst>
          </p:nvPr>
        </p:nvGraphicFramePr>
        <p:xfrm>
          <a:off x="539714" y="3638578"/>
          <a:ext cx="4018739" cy="12788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3001">
                  <a:extLst>
                    <a:ext uri="{9D8B030D-6E8A-4147-A177-3AD203B41FA5}">
                      <a16:colId xmlns:a16="http://schemas.microsoft.com/office/drawing/2014/main" val="4082441174"/>
                    </a:ext>
                  </a:extLst>
                </a:gridCol>
                <a:gridCol w="2925738">
                  <a:extLst>
                    <a:ext uri="{9D8B030D-6E8A-4147-A177-3AD203B41FA5}">
                      <a16:colId xmlns:a16="http://schemas.microsoft.com/office/drawing/2014/main" val="164357189"/>
                    </a:ext>
                  </a:extLst>
                </a:gridCol>
              </a:tblGrid>
              <a:tr h="5190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Valorisation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Félicitations aux agents Eclair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6273717"/>
                  </a:ext>
                </a:extLst>
              </a:tr>
              <a:tr h="7598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Transposition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Vérifications sur tous les ponts équipés de système d’extinction incendie.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4124224"/>
                  </a:ext>
                </a:extLst>
              </a:tr>
            </a:tbl>
          </a:graphicData>
        </a:graphic>
      </p:graphicFrame>
      <p:pic>
        <p:nvPicPr>
          <p:cNvPr id="10" name="Picture 6">
            <a:extLst>
              <a:ext uri="{FF2B5EF4-FFF2-40B4-BE49-F238E27FC236}">
                <a16:creationId xmlns:a16="http://schemas.microsoft.com/office/drawing/2014/main" id="{56D4A735-4124-4648-87E8-01B33C2F6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86631" y="122436"/>
            <a:ext cx="399323" cy="433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AC51126-1B9F-8408-76DA-14617522F8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4297" y="466049"/>
            <a:ext cx="3419049" cy="4452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134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0028" y="184310"/>
            <a:ext cx="5206604" cy="480536"/>
          </a:xfrm>
        </p:spPr>
        <p:txBody>
          <a:bodyPr anchor="t"/>
          <a:lstStyle/>
          <a:p>
            <a:r>
              <a:rPr lang="fr-FR" sz="1800" dirty="0"/>
              <a:t>Lexique risques </a:t>
            </a:r>
          </a:p>
        </p:txBody>
      </p:sp>
      <p:graphicFrame>
        <p:nvGraphicFramePr>
          <p:cNvPr id="6" name="Espace réservé du tableau 5"/>
          <p:cNvGraphicFramePr>
            <a:graphicFrameLocks noGrp="1"/>
          </p:cNvGraphicFramePr>
          <p:nvPr>
            <p:ph type="tbl" idx="1"/>
          </p:nvPr>
        </p:nvGraphicFramePr>
        <p:xfrm>
          <a:off x="220028" y="596348"/>
          <a:ext cx="8687918" cy="3838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69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309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7099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/>
                        <a:t>Français</a:t>
                      </a:r>
                    </a:p>
                  </a:txBody>
                  <a:tcPr marL="68580" marR="68580" marT="34290" marB="3429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/>
                        <a:t>Anglais</a:t>
                      </a:r>
                    </a:p>
                  </a:txBody>
                  <a:tcPr marL="68580" marR="68580" marT="34290" marB="3429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095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Brûlé par le feu</a:t>
                      </a: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Burnt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by </a:t>
                      </a:r>
                      <a:r>
                        <a:rPr lang="fr-F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fire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095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brûlé par une substance chaude ( autre que métal liquide)</a:t>
                      </a: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Burnt by hot substance (other than liquid metal)</a:t>
                      </a:r>
                    </a:p>
                  </a:txBody>
                  <a:tcPr marL="5715" marR="5715" marT="5715" marB="0" anchor="ctr"/>
                </a:tc>
                <a:extLst>
                  <a:ext uri="{0D108BD9-81ED-4DB2-BD59-A6C34878D82A}">
                    <a16:rowId xmlns:a16="http://schemas.microsoft.com/office/drawing/2014/main" val="1190554387"/>
                  </a:ext>
                </a:extLst>
              </a:tr>
              <a:tr h="177095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brûlé par du métal liquide ou du laitier</a:t>
                      </a: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Burnt by liquid metal or slag</a:t>
                      </a:r>
                    </a:p>
                  </a:txBody>
                  <a:tcPr marL="5715" marR="5715" marT="5715" marB="0" anchor="ctr"/>
                </a:tc>
                <a:extLst>
                  <a:ext uri="{0D108BD9-81ED-4DB2-BD59-A6C34878D82A}">
                    <a16:rowId xmlns:a16="http://schemas.microsoft.com/office/drawing/2014/main" val="3679084512"/>
                  </a:ext>
                </a:extLst>
              </a:tr>
              <a:tr h="177095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Brûlé ou blessé par une explosion ou une projection</a:t>
                      </a: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Burnt or injured by explosion or blast</a:t>
                      </a:r>
                    </a:p>
                  </a:txBody>
                  <a:tcPr marL="5715" marR="5715" marT="5715" marB="0" anchor="ctr"/>
                </a:tc>
                <a:extLst>
                  <a:ext uri="{0D108BD9-81ED-4DB2-BD59-A6C34878D82A}">
                    <a16:rowId xmlns:a16="http://schemas.microsoft.com/office/drawing/2014/main" val="1506104603"/>
                  </a:ext>
                </a:extLst>
              </a:tr>
              <a:tr h="177095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Brûlé ou intoxiqué par des radiations chimiques ou ionisantes</a:t>
                      </a: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Burnt or intoxicated by chemical or ionizing </a:t>
                      </a: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raditions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ctr"/>
                </a:tc>
                <a:extLst>
                  <a:ext uri="{0D108BD9-81ED-4DB2-BD59-A6C34878D82A}">
                    <a16:rowId xmlns:a16="http://schemas.microsoft.com/office/drawing/2014/main" val="1235398312"/>
                  </a:ext>
                </a:extLst>
              </a:tr>
              <a:tr h="177095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Chute de hauteur (&gt;1,8)</a:t>
                      </a: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Fall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from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height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(&gt;1,8)</a:t>
                      </a:r>
                    </a:p>
                  </a:txBody>
                  <a:tcPr marL="5715" marR="5715" marT="5715" marB="0" anchor="ctr"/>
                </a:tc>
                <a:extLst>
                  <a:ext uri="{0D108BD9-81ED-4DB2-BD59-A6C34878D82A}">
                    <a16:rowId xmlns:a16="http://schemas.microsoft.com/office/drawing/2014/main" val="2498246808"/>
                  </a:ext>
                </a:extLst>
              </a:tr>
              <a:tr h="177095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Ecrasé par l'effondrement d'une structure ou bâtiment</a:t>
                      </a: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Crushed by collapsing structure or building</a:t>
                      </a:r>
                    </a:p>
                  </a:txBody>
                  <a:tcPr marL="5715" marR="5715" marT="5715" marB="0" anchor="ctr"/>
                </a:tc>
                <a:extLst>
                  <a:ext uri="{0D108BD9-81ED-4DB2-BD59-A6C34878D82A}">
                    <a16:rowId xmlns:a16="http://schemas.microsoft.com/office/drawing/2014/main" val="3688143406"/>
                  </a:ext>
                </a:extLst>
              </a:tr>
              <a:tr h="177095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Ecrasé par une machine en mouvement</a:t>
                      </a: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Crushed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by </a:t>
                      </a:r>
                      <a:r>
                        <a:rPr lang="fr-F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moving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machinery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ctr"/>
                </a:tc>
                <a:extLst>
                  <a:ext uri="{0D108BD9-81ED-4DB2-BD59-A6C34878D82A}">
                    <a16:rowId xmlns:a16="http://schemas.microsoft.com/office/drawing/2014/main" val="1005542628"/>
                  </a:ext>
                </a:extLst>
              </a:tr>
              <a:tr h="177095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Ecrasé par d'autre équipement ou matière/objet mobile</a:t>
                      </a: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Crushed by other mobile equipment or material</a:t>
                      </a:r>
                    </a:p>
                  </a:txBody>
                  <a:tcPr marL="5715" marR="5715" marT="5715" marB="0" anchor="ctr"/>
                </a:tc>
                <a:extLst>
                  <a:ext uri="{0D108BD9-81ED-4DB2-BD59-A6C34878D82A}">
                    <a16:rowId xmlns:a16="http://schemas.microsoft.com/office/drawing/2014/main" val="2933180585"/>
                  </a:ext>
                </a:extLst>
              </a:tr>
              <a:tr h="177095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Ecrasé par une charge suspendue</a:t>
                      </a: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Crushed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by </a:t>
                      </a:r>
                      <a:r>
                        <a:rPr lang="fr-F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suspended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load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ctr"/>
                </a:tc>
                <a:extLst>
                  <a:ext uri="{0D108BD9-81ED-4DB2-BD59-A6C34878D82A}">
                    <a16:rowId xmlns:a16="http://schemas.microsoft.com/office/drawing/2014/main" val="74019916"/>
                  </a:ext>
                </a:extLst>
              </a:tr>
              <a:tr h="177095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Ecrasé par un véhicule</a:t>
                      </a: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Crushed or rolled over by vehicle</a:t>
                      </a:r>
                    </a:p>
                  </a:txBody>
                  <a:tcPr marL="5715" marR="5715" marT="571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7095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Frappé par chute d'objet</a:t>
                      </a: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Hit by </a:t>
                      </a:r>
                      <a:r>
                        <a:rPr lang="fr-F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falling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object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7095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Frappé par la projection d'une substance ou objet (autre que dans les yeux)</a:t>
                      </a: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Hit by projected substance or object (other than in eye)</a:t>
                      </a:r>
                    </a:p>
                  </a:txBody>
                  <a:tcPr marL="5715" marR="5715" marT="571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7095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Frappé par la projection d'une substance ou objet (dans les yeux)</a:t>
                      </a: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Hit by projected substance or object in eye</a:t>
                      </a:r>
                    </a:p>
                  </a:txBody>
                  <a:tcPr marL="5715" marR="5715" marT="571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7095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Gazé - asphyxié</a:t>
                      </a: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Gassed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  <a:r>
                        <a:rPr lang="fr-F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asphyxiated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7095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Glisser - trébucher - tomber</a:t>
                      </a: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Slip, trip, </a:t>
                      </a:r>
                      <a:r>
                        <a:rPr lang="fr-F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fall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7095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Pincé - coupé</a:t>
                      </a: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Pinched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fr-F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cut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7095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Risques Ergonomiques et troubles musculo-squeletiques</a:t>
                      </a: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Ergonomics risks and </a:t>
                      </a: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musculoskeleted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disorders</a:t>
                      </a:r>
                    </a:p>
                  </a:txBody>
                  <a:tcPr marL="5715" marR="5715" marT="571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7095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Electrocuté</a:t>
                      </a: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Electrocuted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7095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Autre</a:t>
                      </a: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15" marR="5715" marT="5715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172765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9_PresentationV8">
  <a:themeElements>
    <a:clrScheme name="AM 2022">
      <a:dk1>
        <a:srgbClr val="414141"/>
      </a:dk1>
      <a:lt1>
        <a:srgbClr val="FFFFFF"/>
      </a:lt1>
      <a:dk2>
        <a:srgbClr val="FF3700"/>
      </a:dk2>
      <a:lt2>
        <a:srgbClr val="0070C0"/>
      </a:lt2>
      <a:accent1>
        <a:srgbClr val="460A78"/>
      </a:accent1>
      <a:accent2>
        <a:srgbClr val="BE2878"/>
      </a:accent2>
      <a:accent3>
        <a:srgbClr val="E63C41"/>
      </a:accent3>
      <a:accent4>
        <a:srgbClr val="F58746"/>
      </a:accent4>
      <a:accent5>
        <a:srgbClr val="FFBE6E"/>
      </a:accent5>
      <a:accent6>
        <a:srgbClr val="EAEAEA"/>
      </a:accent6>
      <a:hlink>
        <a:srgbClr val="505050"/>
      </a:hlink>
      <a:folHlink>
        <a:srgbClr val="414141"/>
      </a:folHlink>
    </a:clrScheme>
    <a:fontScheme name="PresentationV8">
      <a:majorFont>
        <a:latin typeface="Arial"/>
        <a:ea typeface="MS PGothic"/>
        <a:cs typeface=""/>
      </a:majorFont>
      <a:minorFont>
        <a:latin typeface="Arial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-25000" smtClean="0">
            <a:ln>
              <a:noFill/>
            </a:ln>
            <a:solidFill>
              <a:srgbClr val="FAFFFF"/>
            </a:solidFill>
            <a:effectLst/>
            <a:latin typeface="Arial" pitchFamily="34" charset="0"/>
            <a:ea typeface="MS PGothic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-25000" smtClean="0">
            <a:ln>
              <a:noFill/>
            </a:ln>
            <a:solidFill>
              <a:srgbClr val="FAFFFF"/>
            </a:solidFill>
            <a:effectLst/>
            <a:latin typeface="Arial" pitchFamily="34" charset="0"/>
            <a:ea typeface="MS PGothic" pitchFamily="34" charset="-128"/>
          </a:defRPr>
        </a:defPPr>
      </a:lstStyle>
    </a:lnDef>
  </a:objectDefaults>
  <a:extraClrSchemeLst>
    <a:extraClrScheme>
      <a:clrScheme name="PresentationV8 1">
        <a:dk1>
          <a:srgbClr val="696969"/>
        </a:dk1>
        <a:lt1>
          <a:srgbClr val="FFFFFF"/>
        </a:lt1>
        <a:dk2>
          <a:srgbClr val="FF3700"/>
        </a:dk2>
        <a:lt2>
          <a:srgbClr val="BAC48C"/>
        </a:lt2>
        <a:accent1>
          <a:srgbClr val="DCD4C2"/>
        </a:accent1>
        <a:accent2>
          <a:srgbClr val="C5BCA4"/>
        </a:accent2>
        <a:accent3>
          <a:srgbClr val="FFFFFF"/>
        </a:accent3>
        <a:accent4>
          <a:srgbClr val="595959"/>
        </a:accent4>
        <a:accent5>
          <a:srgbClr val="EBE6DD"/>
        </a:accent5>
        <a:accent6>
          <a:srgbClr val="B2AA94"/>
        </a:accent6>
        <a:hlink>
          <a:srgbClr val="8B819E"/>
        </a:hlink>
        <a:folHlink>
          <a:srgbClr val="9DB1C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ArcelorMittal template 16x9" id="{2080C811-E281-4F53-A338-B1B429535C64}" vid="{EAE1C29F-A62A-497F-AC0B-627198192CCD}"/>
    </a:ext>
  </a:extLst>
</a:theme>
</file>

<file path=ppt/theme/theme2.xml><?xml version="1.0" encoding="utf-8"?>
<a:theme xmlns:a="http://schemas.openxmlformats.org/drawingml/2006/main" name="7_PresentationV8">
  <a:themeElements>
    <a:clrScheme name="AM 2022">
      <a:dk1>
        <a:srgbClr val="414141"/>
      </a:dk1>
      <a:lt1>
        <a:srgbClr val="FFFFFF"/>
      </a:lt1>
      <a:dk2>
        <a:srgbClr val="FF3700"/>
      </a:dk2>
      <a:lt2>
        <a:srgbClr val="0070C0"/>
      </a:lt2>
      <a:accent1>
        <a:srgbClr val="460A78"/>
      </a:accent1>
      <a:accent2>
        <a:srgbClr val="BE2878"/>
      </a:accent2>
      <a:accent3>
        <a:srgbClr val="E63C41"/>
      </a:accent3>
      <a:accent4>
        <a:srgbClr val="F58746"/>
      </a:accent4>
      <a:accent5>
        <a:srgbClr val="FFBE6E"/>
      </a:accent5>
      <a:accent6>
        <a:srgbClr val="EAEAEA"/>
      </a:accent6>
      <a:hlink>
        <a:srgbClr val="505050"/>
      </a:hlink>
      <a:folHlink>
        <a:srgbClr val="414141"/>
      </a:folHlink>
    </a:clrScheme>
    <a:fontScheme name="PresentationV8">
      <a:majorFont>
        <a:latin typeface="Arial"/>
        <a:ea typeface="MS PGothic"/>
        <a:cs typeface=""/>
      </a:majorFont>
      <a:minorFont>
        <a:latin typeface="Arial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-25000" smtClean="0">
            <a:ln>
              <a:noFill/>
            </a:ln>
            <a:solidFill>
              <a:srgbClr val="FAFFFF"/>
            </a:solidFill>
            <a:effectLst/>
            <a:latin typeface="Arial" pitchFamily="34" charset="0"/>
            <a:ea typeface="MS PGothic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-25000" smtClean="0">
            <a:ln>
              <a:noFill/>
            </a:ln>
            <a:solidFill>
              <a:srgbClr val="FAFFFF"/>
            </a:solidFill>
            <a:effectLst/>
            <a:latin typeface="Arial" pitchFamily="34" charset="0"/>
            <a:ea typeface="MS PGothic" pitchFamily="34" charset="-128"/>
          </a:defRPr>
        </a:defPPr>
      </a:lstStyle>
    </a:lnDef>
  </a:objectDefaults>
  <a:extraClrSchemeLst>
    <a:extraClrScheme>
      <a:clrScheme name="PresentationV8 1">
        <a:dk1>
          <a:srgbClr val="696969"/>
        </a:dk1>
        <a:lt1>
          <a:srgbClr val="FFFFFF"/>
        </a:lt1>
        <a:dk2>
          <a:srgbClr val="FF3700"/>
        </a:dk2>
        <a:lt2>
          <a:srgbClr val="BAC48C"/>
        </a:lt2>
        <a:accent1>
          <a:srgbClr val="DCD4C2"/>
        </a:accent1>
        <a:accent2>
          <a:srgbClr val="C5BCA4"/>
        </a:accent2>
        <a:accent3>
          <a:srgbClr val="FFFFFF"/>
        </a:accent3>
        <a:accent4>
          <a:srgbClr val="595959"/>
        </a:accent4>
        <a:accent5>
          <a:srgbClr val="EBE6DD"/>
        </a:accent5>
        <a:accent6>
          <a:srgbClr val="B2AA94"/>
        </a:accent6>
        <a:hlink>
          <a:srgbClr val="8B819E"/>
        </a:hlink>
        <a:folHlink>
          <a:srgbClr val="9DB1C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ArcelorMittal template 16x9" id="{2080C811-E281-4F53-A338-B1B429535C64}" vid="{EAE1C29F-A62A-497F-AC0B-627198192CC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ikesCount xmlns="http://schemas.microsoft.com/sharepoint/v3" xsi:nil="true"/>
    <Ratings xmlns="http://schemas.microsoft.com/sharepoint/v3" xsi:nil="true"/>
    <TaxCatchAll xmlns="09278d32-0650-4b18-af85-79262d978988" xsi:nil="true"/>
    <LikedBy xmlns="http://schemas.microsoft.com/sharepoint/v3">
      <UserInfo>
        <DisplayName/>
        <AccountId xsi:nil="true"/>
        <AccountType/>
      </UserInfo>
    </LikedBy>
    <lcf76f155ced4ddcb4097134ff3c332f xmlns="aa3e536d-365b-42e0-8241-e207aa6bf3eb">
      <Terms xmlns="http://schemas.microsoft.com/office/infopath/2007/PartnerControls"/>
    </lcf76f155ced4ddcb4097134ff3c332f>
    <RatedBy xmlns="http://schemas.microsoft.com/sharepoint/v3">
      <UserInfo>
        <DisplayName/>
        <AccountId xsi:nil="true"/>
        <AccountType/>
      </UserInfo>
    </RatedBy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C46BB5EC511C2409991ED231AB251AB" ma:contentTypeVersion="22" ma:contentTypeDescription="Create a new document." ma:contentTypeScope="" ma:versionID="5b55dfb3ace229931525437f0c3e3ffb">
  <xsd:schema xmlns:xsd="http://www.w3.org/2001/XMLSchema" xmlns:xs="http://www.w3.org/2001/XMLSchema" xmlns:p="http://schemas.microsoft.com/office/2006/metadata/properties" xmlns:ns1="http://schemas.microsoft.com/sharepoint/v3" xmlns:ns2="aa3e536d-365b-42e0-8241-e207aa6bf3eb" xmlns:ns3="09278d32-0650-4b18-af85-79262d978988" xmlns:ns4="06065725-40a3-4247-98e6-6d0002221ac3" targetNamespace="http://schemas.microsoft.com/office/2006/metadata/properties" ma:root="true" ma:fieldsID="e8852ffc564c18aa5d80bb78c6042918" ns1:_="" ns2:_="" ns3:_="" ns4:_="">
    <xsd:import namespace="http://schemas.microsoft.com/sharepoint/v3"/>
    <xsd:import namespace="aa3e536d-365b-42e0-8241-e207aa6bf3eb"/>
    <xsd:import namespace="09278d32-0650-4b18-af85-79262d978988"/>
    <xsd:import namespace="06065725-40a3-4247-98e6-6d0002221ac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4:SharedWithUsers" minOccurs="0"/>
                <xsd:element ref="ns4:SharedWithDetails" minOccurs="0"/>
                <xsd:element ref="ns2:MediaLengthInSeconds" minOccurs="0"/>
                <xsd:element ref="ns2:MediaServiceSearchProperties" minOccurs="0"/>
                <xsd:element ref="ns2:MediaServiceLocation" minOccurs="0"/>
                <xsd:element ref="ns1:AverageRating" minOccurs="0"/>
                <xsd:element ref="ns1:RatingCount" minOccurs="0"/>
                <xsd:element ref="ns1:RatedBy" minOccurs="0"/>
                <xsd:element ref="ns1:Ratings" minOccurs="0"/>
                <xsd:element ref="ns1:LikesCount" minOccurs="0"/>
                <xsd:element ref="ns1:LikedB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AverageRating" ma:index="24" nillable="true" ma:displayName="Rating (0-5)" ma:decimals="2" ma:description="Average value of all the ratings that have been submitted" ma:internalName="AverageRating" ma:readOnly="true">
      <xsd:simpleType>
        <xsd:restriction base="dms:Number"/>
      </xsd:simpleType>
    </xsd:element>
    <xsd:element name="RatingCount" ma:index="25" nillable="true" ma:displayName="Number of Ratings" ma:decimals="0" ma:description="Number of ratings submitted" ma:internalName="RatingCount" ma:readOnly="true">
      <xsd:simpleType>
        <xsd:restriction base="dms:Number"/>
      </xsd:simpleType>
    </xsd:element>
    <xsd:element name="RatedBy" ma:index="26" nillable="true" ma:displayName="Rated By" ma:description="Users rated the item." ma:hidden="true" ma:list="UserInfo" ma:internalName="RatedBy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Ratings" ma:index="27" nillable="true" ma:displayName="User ratings" ma:description="User ratings for the item" ma:hidden="true" ma:internalName="Ratings">
      <xsd:simpleType>
        <xsd:restriction base="dms:Note"/>
      </xsd:simpleType>
    </xsd:element>
    <xsd:element name="LikesCount" ma:index="28" nillable="true" ma:displayName="Number of Likes" ma:internalName="LikesCount">
      <xsd:simpleType>
        <xsd:restriction base="dms:Unknown"/>
      </xsd:simpleType>
    </xsd:element>
    <xsd:element name="LikedBy" ma:index="29" nillable="true" ma:displayName="Liked By" ma:hidden="true" ma:list="UserInfo" ma:internalName="LikedBy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3e536d-365b-42e0-8241-e207aa6bf3e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e32adc4a-80e2-451e-aed1-639643a83f8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278d32-0650-4b18-af85-79262d978988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8e262c43-bf93-4a5b-8711-c7923c4306cf}" ma:internalName="TaxCatchAll" ma:showField="CatchAllData" ma:web="06065725-40a3-4247-98e6-6d0002221ac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065725-40a3-4247-98e6-6d0002221ac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640607D-153B-4BD4-8816-BEA87B35CEE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3719E1B-A57F-4AB3-995D-19C06D2296F3}">
  <ds:schemaRefs>
    <ds:schemaRef ds:uri="aa3e536d-365b-42e0-8241-e207aa6bf3eb"/>
    <ds:schemaRef ds:uri="http://purl.org/dc/terms/"/>
    <ds:schemaRef ds:uri="http://purl.org/dc/elements/1.1/"/>
    <ds:schemaRef ds:uri="http://schemas.microsoft.com/sharepoint/v3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09278d32-0650-4b18-af85-79262d978988"/>
    <ds:schemaRef ds:uri="http://schemas.microsoft.com/office/infopath/2007/PartnerControls"/>
    <ds:schemaRef ds:uri="06065725-40a3-4247-98e6-6d0002221ac3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BD75D2A-D882-4F92-8655-E8EC621745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a3e536d-365b-42e0-8241-e207aa6bf3eb"/>
    <ds:schemaRef ds:uri="09278d32-0650-4b18-af85-79262d978988"/>
    <ds:schemaRef ds:uri="06065725-40a3-4247-98e6-6d0002221ac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37cd273a-1cec-4aae-a297-41480ea54f8d}" enabled="0" method="" siteId="{37cd273a-1cec-4aae-a297-41480ea54f8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16737</TotalTime>
  <Words>370</Words>
  <Application>Microsoft Office PowerPoint</Application>
  <PresentationFormat>Affichage à l'écran (16:9)</PresentationFormat>
  <Paragraphs>75</Paragraphs>
  <Slides>2</Slides>
  <Notes>1</Notes>
  <HiddenSlides>0</HiddenSlides>
  <MMClips>0</MMClips>
  <ScaleCrop>false</ScaleCrop>
  <HeadingPairs>
    <vt:vector size="8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Arial</vt:lpstr>
      <vt:lpstr>Calibri</vt:lpstr>
      <vt:lpstr>9_PresentationV8</vt:lpstr>
      <vt:lpstr>7_PresentationV8</vt:lpstr>
      <vt:lpstr>think-cell Slide</vt:lpstr>
      <vt:lpstr>Le respect des règles sauve des vies</vt:lpstr>
      <vt:lpstr>Lexique risques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Dejonghe, Christelle</dc:creator>
  <cp:lastModifiedBy>Moat, Blandine</cp:lastModifiedBy>
  <cp:revision>615</cp:revision>
  <dcterms:created xsi:type="dcterms:W3CDTF">2019-08-07T16:42:59Z</dcterms:created>
  <dcterms:modified xsi:type="dcterms:W3CDTF">2026-09-22T09:41:27Z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0x0101009C46BB5EC511C2409991ED231AB251AB</vt:lpwstr>
  </property>
</Properties>
</file>