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1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759" r:id="rId5"/>
  </p:sldMasterIdLst>
  <p:notesMasterIdLst>
    <p:notesMasterId r:id="rId10"/>
  </p:notesMasterIdLst>
  <p:sldIdLst>
    <p:sldId id="363" r:id="rId6"/>
    <p:sldId id="2147482905" r:id="rId7"/>
    <p:sldId id="2147482906" r:id="rId8"/>
    <p:sldId id="2147482907" r:id="rId9"/>
  </p:sldIdLst>
  <p:sldSz cx="9144000" cy="5143500" type="screen16x9"/>
  <p:notesSz cx="7010400" cy="92964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, Jean Francois" initials="MJF" lastIdx="4" clrIdx="0">
    <p:extLst>
      <p:ext uri="{19B8F6BF-5375-455C-9EA6-DF929625EA0E}">
        <p15:presenceInfo xmlns:p15="http://schemas.microsoft.com/office/powerpoint/2012/main" userId="S::P023488@arcelormittal.net::7e147235-bf7f-4bb9-921c-d587c32e4f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8F6"/>
    <a:srgbClr val="0070C0"/>
    <a:srgbClr val="92D050"/>
    <a:srgbClr val="FFCC66"/>
    <a:srgbClr val="CCFFCC"/>
    <a:srgbClr val="FF5050"/>
    <a:srgbClr val="9BD4FF"/>
    <a:srgbClr val="FF3700"/>
    <a:srgbClr val="90B8F4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0AEF48-F00A-456F-B86E-091523AB9138}" v="7" dt="2026-07-28T13:16:25.1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660"/>
  </p:normalViewPr>
  <p:slideViewPr>
    <p:cSldViewPr snapToGrid="0" showGuides="1">
      <p:cViewPr varScale="1">
        <p:scale>
          <a:sx n="141" d="100"/>
          <a:sy n="141" d="100"/>
        </p:scale>
        <p:origin x="948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cement, Gregory" userId="45c848be-ed17-440d-a03d-0d9343c26320" providerId="ADAL" clId="{F0BD5FF0-612E-4C10-9DE9-1012278E815C}"/>
    <pc:docChg chg="custSel addSld delSld modSld sldOrd">
      <pc:chgData name="Doucement, Gregory" userId="45c848be-ed17-440d-a03d-0d9343c26320" providerId="ADAL" clId="{F0BD5FF0-612E-4C10-9DE9-1012278E815C}" dt="2026-01-09T14:25:34.789" v="432" actId="47"/>
      <pc:docMkLst>
        <pc:docMk/>
      </pc:docMkLst>
      <pc:sldChg chg="delSp modSp mod">
        <pc:chgData name="Doucement, Gregory" userId="45c848be-ed17-440d-a03d-0d9343c26320" providerId="ADAL" clId="{F0BD5FF0-612E-4C10-9DE9-1012278E815C}" dt="2026-01-09T14:22:55.385" v="394" actId="6549"/>
        <pc:sldMkLst>
          <pc:docMk/>
          <pc:sldMk cId="3017152105" sldId="363"/>
        </pc:sldMkLst>
      </pc:sldChg>
      <pc:sldChg chg="addSp delSp modSp mod">
        <pc:chgData name="Doucement, Gregory" userId="45c848be-ed17-440d-a03d-0d9343c26320" providerId="ADAL" clId="{F0BD5FF0-612E-4C10-9DE9-1012278E815C}" dt="2026-01-09T14:25:14.627" v="430" actId="1076"/>
        <pc:sldMkLst>
          <pc:docMk/>
          <pc:sldMk cId="500632093" sldId="2147482901"/>
        </pc:sldMkLst>
      </pc:sldChg>
      <pc:sldChg chg="del">
        <pc:chgData name="Doucement, Gregory" userId="45c848be-ed17-440d-a03d-0d9343c26320" providerId="ADAL" clId="{F0BD5FF0-612E-4C10-9DE9-1012278E815C}" dt="2026-01-09T14:25:34.789" v="432" actId="47"/>
        <pc:sldMkLst>
          <pc:docMk/>
          <pc:sldMk cId="4293562677" sldId="2147482902"/>
        </pc:sldMkLst>
      </pc:sldChg>
      <pc:sldChg chg="del">
        <pc:chgData name="Doucement, Gregory" userId="45c848be-ed17-440d-a03d-0d9343c26320" providerId="ADAL" clId="{F0BD5FF0-612E-4C10-9DE9-1012278E815C}" dt="2026-01-09T14:05:43.583" v="189" actId="47"/>
        <pc:sldMkLst>
          <pc:docMk/>
          <pc:sldMk cId="606349283" sldId="2147482903"/>
        </pc:sldMkLst>
      </pc:sldChg>
      <pc:sldChg chg="delSp del mod ord">
        <pc:chgData name="Doucement, Gregory" userId="45c848be-ed17-440d-a03d-0d9343c26320" providerId="ADAL" clId="{F0BD5FF0-612E-4C10-9DE9-1012278E815C}" dt="2026-01-09T14:23:23.013" v="395" actId="47"/>
        <pc:sldMkLst>
          <pc:docMk/>
          <pc:sldMk cId="2156471588" sldId="2147482904"/>
        </pc:sldMkLst>
      </pc:sldChg>
      <pc:sldChg chg="addSp delSp modSp add mod">
        <pc:chgData name="Doucement, Gregory" userId="45c848be-ed17-440d-a03d-0d9343c26320" providerId="ADAL" clId="{F0BD5FF0-612E-4C10-9DE9-1012278E815C}" dt="2026-01-09T14:25:18.987" v="431" actId="1076"/>
        <pc:sldMkLst>
          <pc:docMk/>
          <pc:sldMk cId="1500388993" sldId="2147482905"/>
        </pc:sldMkLst>
      </pc:sldChg>
      <pc:sldChg chg="delSp modSp add del mod">
        <pc:chgData name="Doucement, Gregory" userId="45c848be-ed17-440d-a03d-0d9343c26320" providerId="ADAL" clId="{F0BD5FF0-612E-4C10-9DE9-1012278E815C}" dt="2026-01-09T14:04:24.185" v="186" actId="47"/>
        <pc:sldMkLst>
          <pc:docMk/>
          <pc:sldMk cId="3376512607" sldId="2147482905"/>
        </pc:sldMkLst>
      </pc:sldChg>
    </pc:docChg>
  </pc:docChgLst>
  <pc:docChgLst>
    <pc:chgData name="Doucement, Gregory" userId="45c848be-ed17-440d-a03d-0d9343c26320" providerId="ADAL" clId="{1B0AEF48-F00A-456F-B86E-091523AB9138}"/>
    <pc:docChg chg="undo custSel addSld delSld modSld">
      <pc:chgData name="Doucement, Gregory" userId="45c848be-ed17-440d-a03d-0d9343c26320" providerId="ADAL" clId="{1B0AEF48-F00A-456F-B86E-091523AB9138}" dt="2026-07-29T07:54:53.618" v="904" actId="6549"/>
      <pc:docMkLst>
        <pc:docMk/>
      </pc:docMkLst>
      <pc:sldChg chg="modSp mod">
        <pc:chgData name="Doucement, Gregory" userId="45c848be-ed17-440d-a03d-0d9343c26320" providerId="ADAL" clId="{1B0AEF48-F00A-456F-B86E-091523AB9138}" dt="2026-07-28T08:33:04.536" v="71" actId="20577"/>
        <pc:sldMkLst>
          <pc:docMk/>
          <pc:sldMk cId="3017152105" sldId="363"/>
        </pc:sldMkLst>
        <pc:spChg chg="mod">
          <ac:chgData name="Doucement, Gregory" userId="45c848be-ed17-440d-a03d-0d9343c26320" providerId="ADAL" clId="{1B0AEF48-F00A-456F-B86E-091523AB9138}" dt="2026-07-28T08:33:04.536" v="71" actId="20577"/>
          <ac:spMkLst>
            <pc:docMk/>
            <pc:sldMk cId="3017152105" sldId="363"/>
            <ac:spMk id="10" creationId="{191F0443-F0B7-B94A-913E-32B69E83021B}"/>
          </ac:spMkLst>
        </pc:spChg>
      </pc:sldChg>
      <pc:sldChg chg="del">
        <pc:chgData name="Doucement, Gregory" userId="45c848be-ed17-440d-a03d-0d9343c26320" providerId="ADAL" clId="{1B0AEF48-F00A-456F-B86E-091523AB9138}" dt="2026-07-28T08:33:08.159" v="72" actId="47"/>
        <pc:sldMkLst>
          <pc:docMk/>
          <pc:sldMk cId="500632093" sldId="2147482901"/>
        </pc:sldMkLst>
      </pc:sldChg>
      <pc:sldChg chg="addSp delSp modSp mod">
        <pc:chgData name="Doucement, Gregory" userId="45c848be-ed17-440d-a03d-0d9343c26320" providerId="ADAL" clId="{1B0AEF48-F00A-456F-B86E-091523AB9138}" dt="2026-07-28T13:16:03.655" v="861" actId="1076"/>
        <pc:sldMkLst>
          <pc:docMk/>
          <pc:sldMk cId="1500388993" sldId="2147482905"/>
        </pc:sldMkLst>
        <pc:spChg chg="mod">
          <ac:chgData name="Doucement, Gregory" userId="45c848be-ed17-440d-a03d-0d9343c26320" providerId="ADAL" clId="{1B0AEF48-F00A-456F-B86E-091523AB9138}" dt="2026-07-28T08:41:28.084" v="316" actId="20577"/>
          <ac:spMkLst>
            <pc:docMk/>
            <pc:sldMk cId="1500388993" sldId="2147482905"/>
            <ac:spMk id="2" creationId="{5CA34451-C121-13AC-929C-56C02D69A81D}"/>
          </ac:spMkLst>
        </pc:spChg>
        <pc:spChg chg="add mod">
          <ac:chgData name="Doucement, Gregory" userId="45c848be-ed17-440d-a03d-0d9343c26320" providerId="ADAL" clId="{1B0AEF48-F00A-456F-B86E-091523AB9138}" dt="2026-07-28T13:16:03.655" v="861" actId="1076"/>
          <ac:spMkLst>
            <pc:docMk/>
            <pc:sldMk cId="1500388993" sldId="2147482905"/>
            <ac:spMk id="3" creationId="{71F41E6D-49DB-0E5D-162F-6656DB5EFF6C}"/>
          </ac:spMkLst>
        </pc:spChg>
        <pc:spChg chg="del">
          <ac:chgData name="Doucement, Gregory" userId="45c848be-ed17-440d-a03d-0d9343c26320" providerId="ADAL" clId="{1B0AEF48-F00A-456F-B86E-091523AB9138}" dt="2026-07-28T08:35:18.716" v="102" actId="478"/>
          <ac:spMkLst>
            <pc:docMk/>
            <pc:sldMk cId="1500388993" sldId="2147482905"/>
            <ac:spMk id="8" creationId="{893E91C3-16A3-D6E8-7795-7EEB2F78DC28}"/>
          </ac:spMkLst>
        </pc:spChg>
        <pc:spChg chg="mod">
          <ac:chgData name="Doucement, Gregory" userId="45c848be-ed17-440d-a03d-0d9343c26320" providerId="ADAL" clId="{1B0AEF48-F00A-456F-B86E-091523AB9138}" dt="2026-07-28T08:39:13.093" v="191" actId="1035"/>
          <ac:spMkLst>
            <pc:docMk/>
            <pc:sldMk cId="1500388993" sldId="2147482905"/>
            <ac:spMk id="9" creationId="{F6591C7A-D67D-44B9-725D-7BF1D970DD47}"/>
          </ac:spMkLst>
        </pc:spChg>
        <pc:spChg chg="add mod">
          <ac:chgData name="Doucement, Gregory" userId="45c848be-ed17-440d-a03d-0d9343c26320" providerId="ADAL" clId="{1B0AEF48-F00A-456F-B86E-091523AB9138}" dt="2026-07-28T08:40:33.889" v="309" actId="1076"/>
          <ac:spMkLst>
            <pc:docMk/>
            <pc:sldMk cId="1500388993" sldId="2147482905"/>
            <ac:spMk id="14" creationId="{BE8537E3-DB22-F323-9A96-E234D9558C21}"/>
          </ac:spMkLst>
        </pc:spChg>
        <pc:picChg chg="add mod">
          <ac:chgData name="Doucement, Gregory" userId="45c848be-ed17-440d-a03d-0d9343c26320" providerId="ADAL" clId="{1B0AEF48-F00A-456F-B86E-091523AB9138}" dt="2026-07-28T08:39:13.093" v="191" actId="1035"/>
          <ac:picMkLst>
            <pc:docMk/>
            <pc:sldMk cId="1500388993" sldId="2147482905"/>
            <ac:picMk id="4" creationId="{EC8BBFCF-6ECF-DE94-8A71-E50ED1B698C2}"/>
          </ac:picMkLst>
        </pc:picChg>
        <pc:picChg chg="del">
          <ac:chgData name="Doucement, Gregory" userId="45c848be-ed17-440d-a03d-0d9343c26320" providerId="ADAL" clId="{1B0AEF48-F00A-456F-B86E-091523AB9138}" dt="2026-07-28T08:35:18.716" v="102" actId="478"/>
          <ac:picMkLst>
            <pc:docMk/>
            <pc:sldMk cId="1500388993" sldId="2147482905"/>
            <ac:picMk id="5" creationId="{F7333D36-FC65-EF11-1F2E-1C6D91F8164D}"/>
          </ac:picMkLst>
        </pc:picChg>
        <pc:picChg chg="del">
          <ac:chgData name="Doucement, Gregory" userId="45c848be-ed17-440d-a03d-0d9343c26320" providerId="ADAL" clId="{1B0AEF48-F00A-456F-B86E-091523AB9138}" dt="2026-07-28T08:35:18.716" v="102" actId="478"/>
          <ac:picMkLst>
            <pc:docMk/>
            <pc:sldMk cId="1500388993" sldId="2147482905"/>
            <ac:picMk id="7" creationId="{7D102222-7DD4-C3E1-0AB2-C1473C6DB5A8}"/>
          </ac:picMkLst>
        </pc:picChg>
        <pc:picChg chg="add mod">
          <ac:chgData name="Doucement, Gregory" userId="45c848be-ed17-440d-a03d-0d9343c26320" providerId="ADAL" clId="{1B0AEF48-F00A-456F-B86E-091523AB9138}" dt="2026-07-28T08:40:28.392" v="308" actId="1076"/>
          <ac:picMkLst>
            <pc:docMk/>
            <pc:sldMk cId="1500388993" sldId="2147482905"/>
            <ac:picMk id="10" creationId="{E18859FC-FEEF-C9C9-69C0-641EA53C23ED}"/>
          </ac:picMkLst>
        </pc:picChg>
        <pc:picChg chg="del">
          <ac:chgData name="Doucement, Gregory" userId="45c848be-ed17-440d-a03d-0d9343c26320" providerId="ADAL" clId="{1B0AEF48-F00A-456F-B86E-091523AB9138}" dt="2026-07-28T08:35:18.716" v="102" actId="478"/>
          <ac:picMkLst>
            <pc:docMk/>
            <pc:sldMk cId="1500388993" sldId="2147482905"/>
            <ac:picMk id="12" creationId="{D256C210-2234-7958-9987-7A9903ECA161}"/>
          </ac:picMkLst>
        </pc:picChg>
        <pc:picChg chg="add mod">
          <ac:chgData name="Doucement, Gregory" userId="45c848be-ed17-440d-a03d-0d9343c26320" providerId="ADAL" clId="{1B0AEF48-F00A-456F-B86E-091523AB9138}" dt="2026-07-28T08:39:03.123" v="168" actId="1076"/>
          <ac:picMkLst>
            <pc:docMk/>
            <pc:sldMk cId="1500388993" sldId="2147482905"/>
            <ac:picMk id="13" creationId="{A1F3F1F3-1AF9-2D55-CA5D-730F61F4870C}"/>
          </ac:picMkLst>
        </pc:picChg>
      </pc:sldChg>
      <pc:sldChg chg="addSp delSp modSp add mod">
        <pc:chgData name="Doucement, Gregory" userId="45c848be-ed17-440d-a03d-0d9343c26320" providerId="ADAL" clId="{1B0AEF48-F00A-456F-B86E-091523AB9138}" dt="2026-07-28T13:16:35.236" v="864" actId="1076"/>
        <pc:sldMkLst>
          <pc:docMk/>
          <pc:sldMk cId="1463624953" sldId="2147482906"/>
        </pc:sldMkLst>
        <pc:spChg chg="mod">
          <ac:chgData name="Doucement, Gregory" userId="45c848be-ed17-440d-a03d-0d9343c26320" providerId="ADAL" clId="{1B0AEF48-F00A-456F-B86E-091523AB9138}" dt="2026-07-28T08:41:34.476" v="322" actId="20577"/>
          <ac:spMkLst>
            <pc:docMk/>
            <pc:sldMk cId="1463624953" sldId="2147482906"/>
            <ac:spMk id="2" creationId="{2C31BF36-3FDD-8769-4DD5-0D0AB8A76E97}"/>
          </ac:spMkLst>
        </pc:spChg>
        <pc:spChg chg="add mod">
          <ac:chgData name="Doucement, Gregory" userId="45c848be-ed17-440d-a03d-0d9343c26320" providerId="ADAL" clId="{1B0AEF48-F00A-456F-B86E-091523AB9138}" dt="2026-07-28T13:16:35.236" v="864" actId="1076"/>
          <ac:spMkLst>
            <pc:docMk/>
            <pc:sldMk cId="1463624953" sldId="2147482906"/>
            <ac:spMk id="3" creationId="{EF8338E1-E308-072D-BF37-7635E331385F}"/>
          </ac:spMkLst>
        </pc:spChg>
        <pc:spChg chg="mod">
          <ac:chgData name="Doucement, Gregory" userId="45c848be-ed17-440d-a03d-0d9343c26320" providerId="ADAL" clId="{1B0AEF48-F00A-456F-B86E-091523AB9138}" dt="2026-07-28T09:50:20.870" v="717" actId="20577"/>
          <ac:spMkLst>
            <pc:docMk/>
            <pc:sldMk cId="1463624953" sldId="2147482906"/>
            <ac:spMk id="9" creationId="{76663D2E-8EDA-AE13-546D-B0B82EDD47FB}"/>
          </ac:spMkLst>
        </pc:spChg>
        <pc:spChg chg="del">
          <ac:chgData name="Doucement, Gregory" userId="45c848be-ed17-440d-a03d-0d9343c26320" providerId="ADAL" clId="{1B0AEF48-F00A-456F-B86E-091523AB9138}" dt="2026-07-28T08:41:43.572" v="326" actId="478"/>
          <ac:spMkLst>
            <pc:docMk/>
            <pc:sldMk cId="1463624953" sldId="2147482906"/>
            <ac:spMk id="14" creationId="{40660501-390A-1AE7-E335-A9074C15A309}"/>
          </ac:spMkLst>
        </pc:spChg>
        <pc:picChg chg="del">
          <ac:chgData name="Doucement, Gregory" userId="45c848be-ed17-440d-a03d-0d9343c26320" providerId="ADAL" clId="{1B0AEF48-F00A-456F-B86E-091523AB9138}" dt="2026-07-28T08:41:38.852" v="323" actId="478"/>
          <ac:picMkLst>
            <pc:docMk/>
            <pc:sldMk cId="1463624953" sldId="2147482906"/>
            <ac:picMk id="4" creationId="{60A72752-C9BD-E9AF-F92D-6A049D2DE5D6}"/>
          </ac:picMkLst>
        </pc:picChg>
        <pc:picChg chg="add mod">
          <ac:chgData name="Doucement, Gregory" userId="45c848be-ed17-440d-a03d-0d9343c26320" providerId="ADAL" clId="{1B0AEF48-F00A-456F-B86E-091523AB9138}" dt="2026-07-28T08:43:55.295" v="492" actId="1076"/>
          <ac:picMkLst>
            <pc:docMk/>
            <pc:sldMk cId="1463624953" sldId="2147482906"/>
            <ac:picMk id="5" creationId="{11EA9BDC-36F1-726C-4A00-6A1F4749C1E0}"/>
          </ac:picMkLst>
        </pc:picChg>
        <pc:picChg chg="del">
          <ac:chgData name="Doucement, Gregory" userId="45c848be-ed17-440d-a03d-0d9343c26320" providerId="ADAL" clId="{1B0AEF48-F00A-456F-B86E-091523AB9138}" dt="2026-07-28T08:41:39.694" v="324" actId="478"/>
          <ac:picMkLst>
            <pc:docMk/>
            <pc:sldMk cId="1463624953" sldId="2147482906"/>
            <ac:picMk id="10" creationId="{FBBA1713-E810-69D2-6A5E-C0F87B2942F1}"/>
          </ac:picMkLst>
        </pc:picChg>
        <pc:picChg chg="del">
          <ac:chgData name="Doucement, Gregory" userId="45c848be-ed17-440d-a03d-0d9343c26320" providerId="ADAL" clId="{1B0AEF48-F00A-456F-B86E-091523AB9138}" dt="2026-07-28T08:41:40.312" v="325" actId="478"/>
          <ac:picMkLst>
            <pc:docMk/>
            <pc:sldMk cId="1463624953" sldId="2147482906"/>
            <ac:picMk id="13" creationId="{F39126E2-C072-0D09-E0B1-72FA0A868F16}"/>
          </ac:picMkLst>
        </pc:picChg>
      </pc:sldChg>
      <pc:sldChg chg="addSp delSp modSp add mod">
        <pc:chgData name="Doucement, Gregory" userId="45c848be-ed17-440d-a03d-0d9343c26320" providerId="ADAL" clId="{1B0AEF48-F00A-456F-B86E-091523AB9138}" dt="2026-07-29T07:54:53.618" v="904" actId="6549"/>
        <pc:sldMkLst>
          <pc:docMk/>
          <pc:sldMk cId="4224032526" sldId="2147482907"/>
        </pc:sldMkLst>
        <pc:spChg chg="mod">
          <ac:chgData name="Doucement, Gregory" userId="45c848be-ed17-440d-a03d-0d9343c26320" providerId="ADAL" clId="{1B0AEF48-F00A-456F-B86E-091523AB9138}" dt="2026-07-28T08:45:37.204" v="538" actId="313"/>
          <ac:spMkLst>
            <pc:docMk/>
            <pc:sldMk cId="4224032526" sldId="2147482907"/>
            <ac:spMk id="2" creationId="{73AE22B5-FA56-DAD9-AF17-C62508537DEB}"/>
          </ac:spMkLst>
        </pc:spChg>
        <pc:spChg chg="add mod">
          <ac:chgData name="Doucement, Gregory" userId="45c848be-ed17-440d-a03d-0d9343c26320" providerId="ADAL" clId="{1B0AEF48-F00A-456F-B86E-091523AB9138}" dt="2026-07-28T13:16:51.334" v="866" actId="1076"/>
          <ac:spMkLst>
            <pc:docMk/>
            <pc:sldMk cId="4224032526" sldId="2147482907"/>
            <ac:spMk id="3" creationId="{5E70266F-1104-0662-C0EC-CB0B6E8969FC}"/>
          </ac:spMkLst>
        </pc:spChg>
        <pc:spChg chg="add del mod">
          <ac:chgData name="Doucement, Gregory" userId="45c848be-ed17-440d-a03d-0d9343c26320" providerId="ADAL" clId="{1B0AEF48-F00A-456F-B86E-091523AB9138}" dt="2026-07-28T09:51:58.884" v="718" actId="478"/>
          <ac:spMkLst>
            <pc:docMk/>
            <pc:sldMk cId="4224032526" sldId="2147482907"/>
            <ac:spMk id="8" creationId="{BAAF4E5F-E321-84D3-D07C-B1B4CB07D003}"/>
          </ac:spMkLst>
        </pc:spChg>
        <pc:spChg chg="mod">
          <ac:chgData name="Doucement, Gregory" userId="45c848be-ed17-440d-a03d-0d9343c26320" providerId="ADAL" clId="{1B0AEF48-F00A-456F-B86E-091523AB9138}" dt="2026-07-29T07:54:53.618" v="904" actId="6549"/>
          <ac:spMkLst>
            <pc:docMk/>
            <pc:sldMk cId="4224032526" sldId="2147482907"/>
            <ac:spMk id="9" creationId="{C7DC4FE3-6481-0CAF-1E4A-55FFBBC1EE16}"/>
          </ac:spMkLst>
        </pc:spChg>
        <pc:picChg chg="add del mod">
          <ac:chgData name="Doucement, Gregory" userId="45c848be-ed17-440d-a03d-0d9343c26320" providerId="ADAL" clId="{1B0AEF48-F00A-456F-B86E-091523AB9138}" dt="2026-07-29T07:53:35.856" v="870" actId="478"/>
          <ac:picMkLst>
            <pc:docMk/>
            <pc:sldMk cId="4224032526" sldId="2147482907"/>
            <ac:picMk id="4" creationId="{CF3CA2D8-1D92-936C-8CE7-382EAC2B3D40}"/>
          </ac:picMkLst>
        </pc:picChg>
        <pc:picChg chg="del">
          <ac:chgData name="Doucement, Gregory" userId="45c848be-ed17-440d-a03d-0d9343c26320" providerId="ADAL" clId="{1B0AEF48-F00A-456F-B86E-091523AB9138}" dt="2026-07-28T08:45:39.218" v="539" actId="478"/>
          <ac:picMkLst>
            <pc:docMk/>
            <pc:sldMk cId="4224032526" sldId="2147482907"/>
            <ac:picMk id="5" creationId="{80FC0819-22C4-150B-1405-9B30D98DD4DD}"/>
          </ac:picMkLst>
        </pc:picChg>
        <pc:picChg chg="add del mod">
          <ac:chgData name="Doucement, Gregory" userId="45c848be-ed17-440d-a03d-0d9343c26320" providerId="ADAL" clId="{1B0AEF48-F00A-456F-B86E-091523AB9138}" dt="2026-07-28T09:53:32.970" v="750" actId="478"/>
          <ac:picMkLst>
            <pc:docMk/>
            <pc:sldMk cId="4224032526" sldId="2147482907"/>
            <ac:picMk id="5" creationId="{E18C5403-EC35-77E5-F2E4-2E107AD1D9E4}"/>
          </ac:picMkLst>
        </pc:picChg>
        <pc:picChg chg="add mod">
          <ac:chgData name="Doucement, Gregory" userId="45c848be-ed17-440d-a03d-0d9343c26320" providerId="ADAL" clId="{1B0AEF48-F00A-456F-B86E-091523AB9138}" dt="2026-07-29T07:53:43.398" v="873" actId="14100"/>
          <ac:picMkLst>
            <pc:docMk/>
            <pc:sldMk cId="4224032526" sldId="2147482907"/>
            <ac:picMk id="6" creationId="{4CA6CDC4-4128-20CF-B695-9DC2B1EF940D}"/>
          </ac:picMkLst>
        </pc:picChg>
        <pc:picChg chg="add del mod">
          <ac:chgData name="Doucement, Gregory" userId="45c848be-ed17-440d-a03d-0d9343c26320" providerId="ADAL" clId="{1B0AEF48-F00A-456F-B86E-091523AB9138}" dt="2026-07-28T09:52:01.353" v="719" actId="478"/>
          <ac:picMkLst>
            <pc:docMk/>
            <pc:sldMk cId="4224032526" sldId="2147482907"/>
            <ac:picMk id="7" creationId="{4B82E548-32C5-D30F-D360-B29637AA82BA}"/>
          </ac:picMkLst>
        </pc:picChg>
        <pc:picChg chg="add mod">
          <ac:chgData name="Doucement, Gregory" userId="45c848be-ed17-440d-a03d-0d9343c26320" providerId="ADAL" clId="{1B0AEF48-F00A-456F-B86E-091523AB9138}" dt="2026-07-28T09:54:12.574" v="773" actId="1036"/>
          <ac:picMkLst>
            <pc:docMk/>
            <pc:sldMk cId="4224032526" sldId="2147482907"/>
            <ac:picMk id="10" creationId="{CF5F8DB4-3F7A-78C4-8936-65D971C49468}"/>
          </ac:picMkLst>
        </pc:picChg>
      </pc:sldChg>
    </pc:docChg>
  </pc:docChgLst>
  <pc:docChgLst>
    <pc:chgData name="Doucement, Gregory" userId="45c848be-ed17-440d-a03d-0d9343c26320" providerId="ADAL" clId="{BB0ABE6F-6E13-4D67-A13F-A9A668815DA9}"/>
    <pc:docChg chg="undo custSel addSld delSld modSld sldOrd delMainMaster">
      <pc:chgData name="Doucement, Gregory" userId="45c848be-ed17-440d-a03d-0d9343c26320" providerId="ADAL" clId="{BB0ABE6F-6E13-4D67-A13F-A9A668815DA9}" dt="2025-08-06T13:30:01.452" v="776" actId="478"/>
      <pc:docMkLst>
        <pc:docMk/>
      </pc:docMkLst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234020577" sldId="256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3526054898" sldId="257"/>
        </pc:sldMkLst>
      </pc:sldChg>
      <pc:sldChg chg="modSp mod">
        <pc:chgData name="Doucement, Gregory" userId="45c848be-ed17-440d-a03d-0d9343c26320" providerId="ADAL" clId="{BB0ABE6F-6E13-4D67-A13F-A9A668815DA9}" dt="2025-08-06T06:22:08.772" v="571" actId="404"/>
        <pc:sldMkLst>
          <pc:docMk/>
          <pc:sldMk cId="3017152105" sldId="363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3034984212" sldId="2147476604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1500532491" sldId="2147476606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1913512715" sldId="2147476609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985504740" sldId="2147476612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1298885982" sldId="2147476665"/>
        </pc:sldMkLst>
      </pc:sldChg>
      <pc:sldChg chg="modSp del mod">
        <pc:chgData name="Doucement, Gregory" userId="45c848be-ed17-440d-a03d-0d9343c26320" providerId="ADAL" clId="{BB0ABE6F-6E13-4D67-A13F-A9A668815DA9}" dt="2025-08-05T13:41:45.270" v="540" actId="47"/>
        <pc:sldMkLst>
          <pc:docMk/>
          <pc:sldMk cId="1647468329" sldId="2147476850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4143820434" sldId="2147476893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2045172680" sldId="2147476894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3491206327" sldId="2147476896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3691112055" sldId="2147476898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4047481508" sldId="2147476899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41537808" sldId="2147476900"/>
        </pc:sldMkLst>
      </pc:sldChg>
      <pc:sldChg chg="del">
        <pc:chgData name="Doucement, Gregory" userId="45c848be-ed17-440d-a03d-0d9343c26320" providerId="ADAL" clId="{BB0ABE6F-6E13-4D67-A13F-A9A668815DA9}" dt="2025-08-05T13:41:45.270" v="540" actId="47"/>
        <pc:sldMkLst>
          <pc:docMk/>
          <pc:sldMk cId="2256485049" sldId="2147476901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3193025386" sldId="2147482833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1639204346" sldId="2147482834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4172663607" sldId="2147482875"/>
        </pc:sldMkLst>
      </pc:sldChg>
      <pc:sldChg chg="del">
        <pc:chgData name="Doucement, Gregory" userId="45c848be-ed17-440d-a03d-0d9343c26320" providerId="ADAL" clId="{BB0ABE6F-6E13-4D67-A13F-A9A668815DA9}" dt="2025-08-05T13:41:45.270" v="540" actId="47"/>
        <pc:sldMkLst>
          <pc:docMk/>
          <pc:sldMk cId="1372345048" sldId="2147482877"/>
        </pc:sldMkLst>
      </pc:sldChg>
      <pc:sldChg chg="del">
        <pc:chgData name="Doucement, Gregory" userId="45c848be-ed17-440d-a03d-0d9343c26320" providerId="ADAL" clId="{BB0ABE6F-6E13-4D67-A13F-A9A668815DA9}" dt="2025-08-05T13:11:08.146" v="30" actId="47"/>
        <pc:sldMkLst>
          <pc:docMk/>
          <pc:sldMk cId="2898676271" sldId="2147482878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2274224924" sldId="2147482879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670460766" sldId="2147482880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1883467952" sldId="2147482899"/>
        </pc:sldMkLst>
      </pc:sldChg>
      <pc:sldChg chg="addSp modSp mod">
        <pc:chgData name="Doucement, Gregory" userId="45c848be-ed17-440d-a03d-0d9343c26320" providerId="ADAL" clId="{BB0ABE6F-6E13-4D67-A13F-A9A668815DA9}" dt="2025-08-06T06:26:45.144" v="735" actId="13926"/>
        <pc:sldMkLst>
          <pc:docMk/>
          <pc:sldMk cId="500632093" sldId="2147482901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3806884687" sldId="2147482902"/>
        </pc:sldMkLst>
      </pc:sldChg>
      <pc:sldChg chg="addSp delSp modSp add mod">
        <pc:chgData name="Doucement, Gregory" userId="45c848be-ed17-440d-a03d-0d9343c26320" providerId="ADAL" clId="{BB0ABE6F-6E13-4D67-A13F-A9A668815DA9}" dt="2025-08-06T06:29:23.747" v="766" actId="1076"/>
        <pc:sldMkLst>
          <pc:docMk/>
          <pc:sldMk cId="4293562677" sldId="2147482902"/>
        </pc:sldMkLst>
      </pc:sldChg>
      <pc:sldChg chg="addSp delSp modSp add mod ord">
        <pc:chgData name="Doucement, Gregory" userId="45c848be-ed17-440d-a03d-0d9343c26320" providerId="ADAL" clId="{BB0ABE6F-6E13-4D67-A13F-A9A668815DA9}" dt="2025-08-06T06:27:12.490" v="737" actId="1076"/>
        <pc:sldMkLst>
          <pc:docMk/>
          <pc:sldMk cId="606349283" sldId="2147482903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2391714238" sldId="2147482903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298128538" sldId="2147482904"/>
        </pc:sldMkLst>
      </pc:sldChg>
      <pc:sldChg chg="addSp delSp modSp add mod">
        <pc:chgData name="Doucement, Gregory" userId="45c848be-ed17-440d-a03d-0d9343c26320" providerId="ADAL" clId="{BB0ABE6F-6E13-4D67-A13F-A9A668815DA9}" dt="2025-08-06T13:30:01.452" v="776" actId="478"/>
        <pc:sldMkLst>
          <pc:docMk/>
          <pc:sldMk cId="2156471588" sldId="2147482904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436670366" sldId="2147482905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2178539515" sldId="2147482906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3411227743" sldId="2147483393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2551355308" sldId="2147483396"/>
        </pc:sldMkLst>
      </pc:sldChg>
      <pc:sldChg chg="del">
        <pc:chgData name="Doucement, Gregory" userId="45c848be-ed17-440d-a03d-0d9343c26320" providerId="ADAL" clId="{BB0ABE6F-6E13-4D67-A13F-A9A668815DA9}" dt="2025-08-05T13:10:28.088" v="28" actId="47"/>
        <pc:sldMkLst>
          <pc:docMk/>
          <pc:sldMk cId="1626741428" sldId="2147483417"/>
        </pc:sldMkLst>
      </pc:sldChg>
      <pc:sldMasterChg chg="delSldLayout">
        <pc:chgData name="Doucement, Gregory" userId="45c848be-ed17-440d-a03d-0d9343c26320" providerId="ADAL" clId="{BB0ABE6F-6E13-4D67-A13F-A9A668815DA9}" dt="2025-08-05T13:41:45.270" v="540" actId="47"/>
        <pc:sldMasterMkLst>
          <pc:docMk/>
          <pc:sldMasterMk cId="2029201059" sldId="2147483672"/>
        </pc:sldMasterMkLst>
        <pc:sldLayoutChg chg="del">
          <pc:chgData name="Doucement, Gregory" userId="45c848be-ed17-440d-a03d-0d9343c26320" providerId="ADAL" clId="{BB0ABE6F-6E13-4D67-A13F-A9A668815DA9}" dt="2025-08-05T13:41:45.270" v="540" actId="47"/>
          <pc:sldLayoutMkLst>
            <pc:docMk/>
            <pc:sldMasterMk cId="2029201059" sldId="2147483672"/>
            <pc:sldLayoutMk cId="592530616" sldId="2147483827"/>
          </pc:sldLayoutMkLst>
        </pc:sldLayoutChg>
      </pc:sldMasterChg>
      <pc:sldMasterChg chg="del delSldLayout">
        <pc:chgData name="Doucement, Gregory" userId="45c848be-ed17-440d-a03d-0d9343c26320" providerId="ADAL" clId="{BB0ABE6F-6E13-4D67-A13F-A9A668815DA9}" dt="2025-08-05T13:10:28.088" v="28" actId="47"/>
        <pc:sldMasterMkLst>
          <pc:docMk/>
          <pc:sldMasterMk cId="3137193625" sldId="2147483828"/>
        </pc:sldMasterMkLst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137193625" sldId="2147483828"/>
            <pc:sldLayoutMk cId="4194013385" sldId="2147483829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137193625" sldId="2147483828"/>
            <pc:sldLayoutMk cId="2661365922" sldId="2147483830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137193625" sldId="2147483828"/>
            <pc:sldLayoutMk cId="1664563261" sldId="2147483831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137193625" sldId="2147483828"/>
            <pc:sldLayoutMk cId="569003322" sldId="2147483832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137193625" sldId="2147483828"/>
            <pc:sldLayoutMk cId="3595413325" sldId="2147483833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137193625" sldId="2147483828"/>
            <pc:sldLayoutMk cId="2299384583" sldId="2147483834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137193625" sldId="2147483828"/>
            <pc:sldLayoutMk cId="770065487" sldId="2147483835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137193625" sldId="2147483828"/>
            <pc:sldLayoutMk cId="408998536" sldId="2147483836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137193625" sldId="2147483828"/>
            <pc:sldLayoutMk cId="2206749211" sldId="2147483837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137193625" sldId="2147483828"/>
            <pc:sldLayoutMk cId="4202257090" sldId="2147483838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137193625" sldId="2147483828"/>
            <pc:sldLayoutMk cId="3194107834" sldId="2147483839"/>
          </pc:sldLayoutMkLst>
        </pc:sldLayoutChg>
      </pc:sldMasterChg>
      <pc:sldMasterChg chg="del delSldLayout">
        <pc:chgData name="Doucement, Gregory" userId="45c848be-ed17-440d-a03d-0d9343c26320" providerId="ADAL" clId="{BB0ABE6F-6E13-4D67-A13F-A9A668815DA9}" dt="2025-08-05T13:10:28.088" v="28" actId="47"/>
        <pc:sldMasterMkLst>
          <pc:docMk/>
          <pc:sldMasterMk cId="1249857157" sldId="2147483841"/>
        </pc:sldMasterMkLst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2531450952" sldId="2147483842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3583988188" sldId="2147483843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1105835982" sldId="2147483844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3176945197" sldId="2147483845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1843507280" sldId="2147483846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1122354331" sldId="2147483847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3739296145" sldId="2147483848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1201103840" sldId="2147483849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2055648820" sldId="2147483850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85782306" sldId="2147483851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1178611397" sldId="2147483852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3188776734" sldId="2147483853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3692125157" sldId="2147483854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516449309" sldId="2147483855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2937041035" sldId="2147483856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1429268967" sldId="2147483857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960433783" sldId="2147483858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791246397" sldId="2147483859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975448266" sldId="2147483860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1720835489" sldId="2147483861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1494156483" sldId="2147483862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14110087" sldId="2147483863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2429594221" sldId="2147483864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1688836999" sldId="2147483865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3935310659" sldId="2147483866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3439737262" sldId="2147483867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605753790" sldId="2147483868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3924893878" sldId="2147483869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3736019849" sldId="2147483870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3366216583" sldId="2147483871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1249857157" sldId="2147483841"/>
            <pc:sldLayoutMk cId="930665693" sldId="2147483872"/>
          </pc:sldLayoutMkLst>
        </pc:sldLayoutChg>
      </pc:sldMasterChg>
      <pc:sldMasterChg chg="del delSldLayout">
        <pc:chgData name="Doucement, Gregory" userId="45c848be-ed17-440d-a03d-0d9343c26320" providerId="ADAL" clId="{BB0ABE6F-6E13-4D67-A13F-A9A668815DA9}" dt="2025-08-05T13:10:28.088" v="28" actId="47"/>
        <pc:sldMasterMkLst>
          <pc:docMk/>
          <pc:sldMasterMk cId="3319284829" sldId="2147483873"/>
        </pc:sldMasterMkLst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589073149" sldId="2147483874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4131463096" sldId="2147483875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060343850" sldId="2147483876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479012922" sldId="2147483877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902649580" sldId="2147483878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3391648924" sldId="2147483879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724992261" sldId="2147483880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2030933060" sldId="2147483881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3410948210" sldId="2147483882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471908427" sldId="2147483883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3934594530" sldId="2147483884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602037491" sldId="2147483885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607397250" sldId="2147483886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4294899806" sldId="2147483887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4057614318" sldId="2147483888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3461739229" sldId="2147483889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76867121" sldId="2147483890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30812904" sldId="2147483891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2635623916" sldId="2147483892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711683631" sldId="2147483893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4128213434" sldId="2147483894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76028188" sldId="2147483895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2799972537" sldId="2147483896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605880247" sldId="2147483897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2439141323" sldId="2147483898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494055310" sldId="2147483899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3753632433" sldId="2147483900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3125707306" sldId="2147483901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3941368728" sldId="2147483902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3242405122" sldId="2147483903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1373896893" sldId="2147483904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540282830" sldId="2147483905"/>
          </pc:sldLayoutMkLst>
        </pc:sldLayoutChg>
        <pc:sldLayoutChg chg="del">
          <pc:chgData name="Doucement, Gregory" userId="45c848be-ed17-440d-a03d-0d9343c26320" providerId="ADAL" clId="{BB0ABE6F-6E13-4D67-A13F-A9A668815DA9}" dt="2025-08-05T13:10:28.088" v="28" actId="47"/>
          <pc:sldLayoutMkLst>
            <pc:docMk/>
            <pc:sldMasterMk cId="3319284829" sldId="2147483873"/>
            <pc:sldLayoutMk cId="872926994" sldId="2147483906"/>
          </pc:sldLayoutMkLst>
        </pc:sldLayoutChg>
      </pc:sldMasterChg>
    </pc:docChg>
  </pc:docChgLst>
  <pc:docChgLst>
    <pc:chgData name="Martin, Jean Francois" userId="7e147235-bf7f-4bb9-921c-d587c32e4f21" providerId="ADAL" clId="{4AF5899B-E8FF-4275-A0FE-594F61C59CBC}"/>
    <pc:docChg chg="undo custSel addSld delSld modSld sldOrd delMainMaster">
      <pc:chgData name="Martin, Jean Francois" userId="7e147235-bf7f-4bb9-921c-d587c32e4f21" providerId="ADAL" clId="{4AF5899B-E8FF-4275-A0FE-594F61C59CBC}" dt="2025-05-13T12:17:56.987" v="307" actId="47"/>
      <pc:docMkLst>
        <pc:docMk/>
      </pc:docMkLst>
      <pc:sldChg chg="add del">
        <pc:chgData name="Martin, Jean Francois" userId="7e147235-bf7f-4bb9-921c-d587c32e4f21" providerId="ADAL" clId="{4AF5899B-E8FF-4275-A0FE-594F61C59CBC}" dt="2025-05-13T11:54:36.719" v="306"/>
        <pc:sldMkLst>
          <pc:docMk/>
          <pc:sldMk cId="234020577" sldId="256"/>
        </pc:sldMkLst>
      </pc:sldChg>
      <pc:sldChg chg="del">
        <pc:chgData name="Martin, Jean Francois" userId="7e147235-bf7f-4bb9-921c-d587c32e4f21" providerId="ADAL" clId="{4AF5899B-E8FF-4275-A0FE-594F61C59CBC}" dt="2025-05-12T15:45:12.162" v="205" actId="47"/>
        <pc:sldMkLst>
          <pc:docMk/>
          <pc:sldMk cId="2227052690" sldId="257"/>
        </pc:sldMkLst>
      </pc:sldChg>
      <pc:sldChg chg="add del">
        <pc:chgData name="Martin, Jean Francois" userId="7e147235-bf7f-4bb9-921c-d587c32e4f21" providerId="ADAL" clId="{4AF5899B-E8FF-4275-A0FE-594F61C59CBC}" dt="2025-05-13T11:54:36.719" v="306"/>
        <pc:sldMkLst>
          <pc:docMk/>
          <pc:sldMk cId="3526054898" sldId="257"/>
        </pc:sldMkLst>
      </pc:sldChg>
      <pc:sldChg chg="del">
        <pc:chgData name="Martin, Jean Francois" userId="7e147235-bf7f-4bb9-921c-d587c32e4f21" providerId="ADAL" clId="{4AF5899B-E8FF-4275-A0FE-594F61C59CBC}" dt="2025-05-12T15:45:12.653" v="206" actId="47"/>
        <pc:sldMkLst>
          <pc:docMk/>
          <pc:sldMk cId="3460281170" sldId="258"/>
        </pc:sldMkLst>
      </pc:sldChg>
      <pc:sldChg chg="del">
        <pc:chgData name="Martin, Jean Francois" userId="7e147235-bf7f-4bb9-921c-d587c32e4f21" providerId="ADAL" clId="{4AF5899B-E8FF-4275-A0FE-594F61C59CBC}" dt="2025-05-12T15:45:13.214" v="207" actId="47"/>
        <pc:sldMkLst>
          <pc:docMk/>
          <pc:sldMk cId="679413506" sldId="259"/>
        </pc:sldMkLst>
      </pc:sldChg>
      <pc:sldChg chg="del">
        <pc:chgData name="Martin, Jean Francois" userId="7e147235-bf7f-4bb9-921c-d587c32e4f21" providerId="ADAL" clId="{4AF5899B-E8FF-4275-A0FE-594F61C59CBC}" dt="2025-05-12T15:45:11.646" v="204" actId="47"/>
        <pc:sldMkLst>
          <pc:docMk/>
          <pc:sldMk cId="755868350" sldId="260"/>
        </pc:sldMkLst>
      </pc:sldChg>
      <pc:sldChg chg="modSp mod">
        <pc:chgData name="Martin, Jean Francois" userId="7e147235-bf7f-4bb9-921c-d587c32e4f21" providerId="ADAL" clId="{4AF5899B-E8FF-4275-A0FE-594F61C59CBC}" dt="2025-05-12T15:29:12.280" v="12" actId="20577"/>
        <pc:sldMkLst>
          <pc:docMk/>
          <pc:sldMk cId="3017152105" sldId="363"/>
        </pc:sldMkLst>
      </pc:sldChg>
      <pc:sldChg chg="del">
        <pc:chgData name="Martin, Jean Francois" userId="7e147235-bf7f-4bb9-921c-d587c32e4f21" providerId="ADAL" clId="{4AF5899B-E8FF-4275-A0FE-594F61C59CBC}" dt="2025-05-12T15:45:14.046" v="208" actId="47"/>
        <pc:sldMkLst>
          <pc:docMk/>
          <pc:sldMk cId="3434359353" sldId="364"/>
        </pc:sldMkLst>
      </pc:sldChg>
      <pc:sldChg chg="del">
        <pc:chgData name="Martin, Jean Francois" userId="7e147235-bf7f-4bb9-921c-d587c32e4f21" providerId="ADAL" clId="{4AF5899B-E8FF-4275-A0FE-594F61C59CBC}" dt="2025-05-12T15:45:18.168" v="211" actId="47"/>
        <pc:sldMkLst>
          <pc:docMk/>
          <pc:sldMk cId="532274433" sldId="489"/>
        </pc:sldMkLst>
      </pc:sldChg>
      <pc:sldChg chg="add del">
        <pc:chgData name="Martin, Jean Francois" userId="7e147235-bf7f-4bb9-921c-d587c32e4f21" providerId="ADAL" clId="{4AF5899B-E8FF-4275-A0FE-594F61C59CBC}" dt="2025-05-12T15:32:33.398" v="99" actId="2696"/>
        <pc:sldMkLst>
          <pc:docMk/>
          <pc:sldMk cId="531482868" sldId="2147476604"/>
        </pc:sldMkLst>
      </pc:sldChg>
      <pc:sldChg chg="add del">
        <pc:chgData name="Martin, Jean Francois" userId="7e147235-bf7f-4bb9-921c-d587c32e4f21" providerId="ADAL" clId="{4AF5899B-E8FF-4275-A0FE-594F61C59CBC}" dt="2025-05-12T15:32:39.695" v="101"/>
        <pc:sldMkLst>
          <pc:docMk/>
          <pc:sldMk cId="887856045" sldId="2147476604"/>
        </pc:sldMkLst>
      </pc:sldChg>
      <pc:sldChg chg="add">
        <pc:chgData name="Martin, Jean Francois" userId="7e147235-bf7f-4bb9-921c-d587c32e4f21" providerId="ADAL" clId="{4AF5899B-E8FF-4275-A0FE-594F61C59CBC}" dt="2025-05-12T15:32:39.720" v="102"/>
        <pc:sldMkLst>
          <pc:docMk/>
          <pc:sldMk cId="3034984212" sldId="2147476604"/>
        </pc:sldMkLst>
      </pc:sldChg>
      <pc:sldChg chg="add del">
        <pc:chgData name="Martin, Jean Francois" userId="7e147235-bf7f-4bb9-921c-d587c32e4f21" providerId="ADAL" clId="{4AF5899B-E8FF-4275-A0FE-594F61C59CBC}" dt="2025-05-12T15:32:39.695" v="101"/>
        <pc:sldMkLst>
          <pc:docMk/>
          <pc:sldMk cId="1465476620" sldId="2147476606"/>
        </pc:sldMkLst>
      </pc:sldChg>
      <pc:sldChg chg="add">
        <pc:chgData name="Martin, Jean Francois" userId="7e147235-bf7f-4bb9-921c-d587c32e4f21" providerId="ADAL" clId="{4AF5899B-E8FF-4275-A0FE-594F61C59CBC}" dt="2025-05-12T15:32:39.720" v="102"/>
        <pc:sldMkLst>
          <pc:docMk/>
          <pc:sldMk cId="1500532491" sldId="2147476606"/>
        </pc:sldMkLst>
      </pc:sldChg>
      <pc:sldChg chg="add del">
        <pc:chgData name="Martin, Jean Francois" userId="7e147235-bf7f-4bb9-921c-d587c32e4f21" providerId="ADAL" clId="{4AF5899B-E8FF-4275-A0FE-594F61C59CBC}" dt="2025-05-12T15:32:33.398" v="99" actId="2696"/>
        <pc:sldMkLst>
          <pc:docMk/>
          <pc:sldMk cId="4117034586" sldId="2147476606"/>
        </pc:sldMkLst>
      </pc:sldChg>
      <pc:sldChg chg="add del ord">
        <pc:chgData name="Martin, Jean Francois" userId="7e147235-bf7f-4bb9-921c-d587c32e4f21" providerId="ADAL" clId="{4AF5899B-E8FF-4275-A0FE-594F61C59CBC}" dt="2025-05-12T15:32:50.552" v="104"/>
        <pc:sldMkLst>
          <pc:docMk/>
          <pc:sldMk cId="1913512715" sldId="2147476609"/>
        </pc:sldMkLst>
      </pc:sldChg>
      <pc:sldChg chg="add del">
        <pc:chgData name="Martin, Jean Francois" userId="7e147235-bf7f-4bb9-921c-d587c32e4f21" providerId="ADAL" clId="{4AF5899B-E8FF-4275-A0FE-594F61C59CBC}" dt="2025-05-13T12:17:56.987" v="307" actId="47"/>
        <pc:sldMkLst>
          <pc:docMk/>
          <pc:sldMk cId="2011249360" sldId="2147476611"/>
        </pc:sldMkLst>
      </pc:sldChg>
      <pc:sldChg chg="add del">
        <pc:chgData name="Martin, Jean Francois" userId="7e147235-bf7f-4bb9-921c-d587c32e4f21" providerId="ADAL" clId="{4AF5899B-E8FF-4275-A0FE-594F61C59CBC}" dt="2025-05-12T15:32:39.695" v="101"/>
        <pc:sldMkLst>
          <pc:docMk/>
          <pc:sldMk cId="3355896567" sldId="2147476611"/>
        </pc:sldMkLst>
      </pc:sldChg>
      <pc:sldChg chg="add del">
        <pc:chgData name="Martin, Jean Francois" userId="7e147235-bf7f-4bb9-921c-d587c32e4f21" providerId="ADAL" clId="{4AF5899B-E8FF-4275-A0FE-594F61C59CBC}" dt="2025-05-12T15:32:33.398" v="99" actId="2696"/>
        <pc:sldMkLst>
          <pc:docMk/>
          <pc:sldMk cId="3564828006" sldId="2147476611"/>
        </pc:sldMkLst>
      </pc:sldChg>
      <pc:sldChg chg="add del">
        <pc:chgData name="Martin, Jean Francois" userId="7e147235-bf7f-4bb9-921c-d587c32e4f21" providerId="ADAL" clId="{4AF5899B-E8FF-4275-A0FE-594F61C59CBC}" dt="2025-05-12T15:32:33.398" v="99" actId="2696"/>
        <pc:sldMkLst>
          <pc:docMk/>
          <pc:sldMk cId="366194206" sldId="2147476612"/>
        </pc:sldMkLst>
      </pc:sldChg>
      <pc:sldChg chg="add">
        <pc:chgData name="Martin, Jean Francois" userId="7e147235-bf7f-4bb9-921c-d587c32e4f21" providerId="ADAL" clId="{4AF5899B-E8FF-4275-A0FE-594F61C59CBC}" dt="2025-05-12T15:32:39.720" v="102"/>
        <pc:sldMkLst>
          <pc:docMk/>
          <pc:sldMk cId="985504740" sldId="2147476612"/>
        </pc:sldMkLst>
      </pc:sldChg>
      <pc:sldChg chg="add del">
        <pc:chgData name="Martin, Jean Francois" userId="7e147235-bf7f-4bb9-921c-d587c32e4f21" providerId="ADAL" clId="{4AF5899B-E8FF-4275-A0FE-594F61C59CBC}" dt="2025-05-12T15:32:39.695" v="101"/>
        <pc:sldMkLst>
          <pc:docMk/>
          <pc:sldMk cId="3941888397" sldId="2147476612"/>
        </pc:sldMkLst>
      </pc:sldChg>
      <pc:sldChg chg="add del">
        <pc:chgData name="Martin, Jean Francois" userId="7e147235-bf7f-4bb9-921c-d587c32e4f21" providerId="ADAL" clId="{4AF5899B-E8FF-4275-A0FE-594F61C59CBC}" dt="2025-05-12T15:46:24.145" v="214"/>
        <pc:sldMkLst>
          <pc:docMk/>
          <pc:sldMk cId="1298885982" sldId="2147476665"/>
        </pc:sldMkLst>
      </pc:sldChg>
      <pc:sldChg chg="addSp modSp mod">
        <pc:chgData name="Martin, Jean Francois" userId="7e147235-bf7f-4bb9-921c-d587c32e4f21" providerId="ADAL" clId="{4AF5899B-E8FF-4275-A0FE-594F61C59CBC}" dt="2025-05-12T15:37:48.830" v="179" actId="1076"/>
        <pc:sldMkLst>
          <pc:docMk/>
          <pc:sldMk cId="1647468329" sldId="2147476850"/>
        </pc:sldMkLst>
      </pc:sldChg>
      <pc:sldChg chg="add del">
        <pc:chgData name="Martin, Jean Francois" userId="7e147235-bf7f-4bb9-921c-d587c32e4f21" providerId="ADAL" clId="{4AF5899B-E8FF-4275-A0FE-594F61C59CBC}" dt="2025-05-12T15:32:33.398" v="99" actId="2696"/>
        <pc:sldMkLst>
          <pc:docMk/>
          <pc:sldMk cId="447893835" sldId="2147476893"/>
        </pc:sldMkLst>
      </pc:sldChg>
      <pc:sldChg chg="add del">
        <pc:chgData name="Martin, Jean Francois" userId="7e147235-bf7f-4bb9-921c-d587c32e4f21" providerId="ADAL" clId="{4AF5899B-E8FF-4275-A0FE-594F61C59CBC}" dt="2025-05-12T15:32:39.695" v="101"/>
        <pc:sldMkLst>
          <pc:docMk/>
          <pc:sldMk cId="3292259496" sldId="2147476893"/>
        </pc:sldMkLst>
      </pc:sldChg>
      <pc:sldChg chg="add">
        <pc:chgData name="Martin, Jean Francois" userId="7e147235-bf7f-4bb9-921c-d587c32e4f21" providerId="ADAL" clId="{4AF5899B-E8FF-4275-A0FE-594F61C59CBC}" dt="2025-05-12T15:32:39.720" v="102"/>
        <pc:sldMkLst>
          <pc:docMk/>
          <pc:sldMk cId="4143820434" sldId="2147476893"/>
        </pc:sldMkLst>
      </pc:sldChg>
      <pc:sldChg chg="add del">
        <pc:chgData name="Martin, Jean Francois" userId="7e147235-bf7f-4bb9-921c-d587c32e4f21" providerId="ADAL" clId="{4AF5899B-E8FF-4275-A0FE-594F61C59CBC}" dt="2025-05-12T15:32:39.695" v="101"/>
        <pc:sldMkLst>
          <pc:docMk/>
          <pc:sldMk cId="734353019" sldId="2147476894"/>
        </pc:sldMkLst>
      </pc:sldChg>
      <pc:sldChg chg="add">
        <pc:chgData name="Martin, Jean Francois" userId="7e147235-bf7f-4bb9-921c-d587c32e4f21" providerId="ADAL" clId="{4AF5899B-E8FF-4275-A0FE-594F61C59CBC}" dt="2025-05-12T15:32:39.720" v="102"/>
        <pc:sldMkLst>
          <pc:docMk/>
          <pc:sldMk cId="2045172680" sldId="2147476894"/>
        </pc:sldMkLst>
      </pc:sldChg>
      <pc:sldChg chg="add del">
        <pc:chgData name="Martin, Jean Francois" userId="7e147235-bf7f-4bb9-921c-d587c32e4f21" providerId="ADAL" clId="{4AF5899B-E8FF-4275-A0FE-594F61C59CBC}" dt="2025-05-12T15:32:33.398" v="99" actId="2696"/>
        <pc:sldMkLst>
          <pc:docMk/>
          <pc:sldMk cId="4215778020" sldId="2147476894"/>
        </pc:sldMkLst>
      </pc:sldChg>
      <pc:sldChg chg="add del">
        <pc:chgData name="Martin, Jean Francois" userId="7e147235-bf7f-4bb9-921c-d587c32e4f21" providerId="ADAL" clId="{4AF5899B-E8FF-4275-A0FE-594F61C59CBC}" dt="2025-05-12T15:32:39.695" v="101"/>
        <pc:sldMkLst>
          <pc:docMk/>
          <pc:sldMk cId="2141037002" sldId="2147476896"/>
        </pc:sldMkLst>
      </pc:sldChg>
      <pc:sldChg chg="add del">
        <pc:chgData name="Martin, Jean Francois" userId="7e147235-bf7f-4bb9-921c-d587c32e4f21" providerId="ADAL" clId="{4AF5899B-E8FF-4275-A0FE-594F61C59CBC}" dt="2025-05-12T15:32:33.398" v="99" actId="2696"/>
        <pc:sldMkLst>
          <pc:docMk/>
          <pc:sldMk cId="2671130024" sldId="2147476896"/>
        </pc:sldMkLst>
      </pc:sldChg>
      <pc:sldChg chg="add">
        <pc:chgData name="Martin, Jean Francois" userId="7e147235-bf7f-4bb9-921c-d587c32e4f21" providerId="ADAL" clId="{4AF5899B-E8FF-4275-A0FE-594F61C59CBC}" dt="2025-05-12T15:32:39.720" v="102"/>
        <pc:sldMkLst>
          <pc:docMk/>
          <pc:sldMk cId="3491206327" sldId="2147476896"/>
        </pc:sldMkLst>
      </pc:sldChg>
      <pc:sldChg chg="add del">
        <pc:chgData name="Martin, Jean Francois" userId="7e147235-bf7f-4bb9-921c-d587c32e4f21" providerId="ADAL" clId="{4AF5899B-E8FF-4275-A0FE-594F61C59CBC}" dt="2025-05-12T15:32:33.398" v="99" actId="2696"/>
        <pc:sldMkLst>
          <pc:docMk/>
          <pc:sldMk cId="1129914660" sldId="2147476898"/>
        </pc:sldMkLst>
      </pc:sldChg>
      <pc:sldChg chg="add del">
        <pc:chgData name="Martin, Jean Francois" userId="7e147235-bf7f-4bb9-921c-d587c32e4f21" providerId="ADAL" clId="{4AF5899B-E8FF-4275-A0FE-594F61C59CBC}" dt="2025-05-12T15:32:39.695" v="101"/>
        <pc:sldMkLst>
          <pc:docMk/>
          <pc:sldMk cId="2229260524" sldId="2147476898"/>
        </pc:sldMkLst>
      </pc:sldChg>
      <pc:sldChg chg="add">
        <pc:chgData name="Martin, Jean Francois" userId="7e147235-bf7f-4bb9-921c-d587c32e4f21" providerId="ADAL" clId="{4AF5899B-E8FF-4275-A0FE-594F61C59CBC}" dt="2025-05-12T15:32:39.720" v="102"/>
        <pc:sldMkLst>
          <pc:docMk/>
          <pc:sldMk cId="3691112055" sldId="2147476898"/>
        </pc:sldMkLst>
      </pc:sldChg>
      <pc:sldChg chg="add del">
        <pc:chgData name="Martin, Jean Francois" userId="7e147235-bf7f-4bb9-921c-d587c32e4f21" providerId="ADAL" clId="{4AF5899B-E8FF-4275-A0FE-594F61C59CBC}" dt="2025-05-12T15:32:39.695" v="101"/>
        <pc:sldMkLst>
          <pc:docMk/>
          <pc:sldMk cId="2274133669" sldId="2147476899"/>
        </pc:sldMkLst>
      </pc:sldChg>
      <pc:sldChg chg="add del">
        <pc:chgData name="Martin, Jean Francois" userId="7e147235-bf7f-4bb9-921c-d587c32e4f21" providerId="ADAL" clId="{4AF5899B-E8FF-4275-A0FE-594F61C59CBC}" dt="2025-05-12T15:32:33.398" v="99" actId="2696"/>
        <pc:sldMkLst>
          <pc:docMk/>
          <pc:sldMk cId="3931456613" sldId="2147476899"/>
        </pc:sldMkLst>
      </pc:sldChg>
      <pc:sldChg chg="add">
        <pc:chgData name="Martin, Jean Francois" userId="7e147235-bf7f-4bb9-921c-d587c32e4f21" providerId="ADAL" clId="{4AF5899B-E8FF-4275-A0FE-594F61C59CBC}" dt="2025-05-12T15:32:39.720" v="102"/>
        <pc:sldMkLst>
          <pc:docMk/>
          <pc:sldMk cId="4047481508" sldId="2147476899"/>
        </pc:sldMkLst>
      </pc:sldChg>
      <pc:sldChg chg="add">
        <pc:chgData name="Martin, Jean Francois" userId="7e147235-bf7f-4bb9-921c-d587c32e4f21" providerId="ADAL" clId="{4AF5899B-E8FF-4275-A0FE-594F61C59CBC}" dt="2025-05-12T15:32:39.720" v="102"/>
        <pc:sldMkLst>
          <pc:docMk/>
          <pc:sldMk cId="41537808" sldId="2147476900"/>
        </pc:sldMkLst>
      </pc:sldChg>
      <pc:sldChg chg="add del">
        <pc:chgData name="Martin, Jean Francois" userId="7e147235-bf7f-4bb9-921c-d587c32e4f21" providerId="ADAL" clId="{4AF5899B-E8FF-4275-A0FE-594F61C59CBC}" dt="2025-05-12T15:32:33.398" v="99" actId="2696"/>
        <pc:sldMkLst>
          <pc:docMk/>
          <pc:sldMk cId="535228023" sldId="2147476900"/>
        </pc:sldMkLst>
      </pc:sldChg>
      <pc:sldChg chg="add del">
        <pc:chgData name="Martin, Jean Francois" userId="7e147235-bf7f-4bb9-921c-d587c32e4f21" providerId="ADAL" clId="{4AF5899B-E8FF-4275-A0FE-594F61C59CBC}" dt="2025-05-12T15:32:39.695" v="101"/>
        <pc:sldMkLst>
          <pc:docMk/>
          <pc:sldMk cId="4179095218" sldId="2147476900"/>
        </pc:sldMkLst>
      </pc:sldChg>
      <pc:sldChg chg="add del">
        <pc:chgData name="Martin, Jean Francois" userId="7e147235-bf7f-4bb9-921c-d587c32e4f21" providerId="ADAL" clId="{4AF5899B-E8FF-4275-A0FE-594F61C59CBC}" dt="2025-05-12T15:31:41.898" v="86"/>
        <pc:sldMkLst>
          <pc:docMk/>
          <pc:sldMk cId="2256485049" sldId="2147476901"/>
        </pc:sldMkLst>
      </pc:sldChg>
      <pc:sldChg chg="del">
        <pc:chgData name="Martin, Jean Francois" userId="7e147235-bf7f-4bb9-921c-d587c32e4f21" providerId="ADAL" clId="{4AF5899B-E8FF-4275-A0FE-594F61C59CBC}" dt="2025-05-12T15:45:14.576" v="209" actId="47"/>
        <pc:sldMkLst>
          <pc:docMk/>
          <pc:sldMk cId="2355529361" sldId="2147477000"/>
        </pc:sldMkLst>
      </pc:sldChg>
      <pc:sldChg chg="del">
        <pc:chgData name="Martin, Jean Francois" userId="7e147235-bf7f-4bb9-921c-d587c32e4f21" providerId="ADAL" clId="{4AF5899B-E8FF-4275-A0FE-594F61C59CBC}" dt="2025-05-12T15:32:05.798" v="89" actId="47"/>
        <pc:sldMkLst>
          <pc:docMk/>
          <pc:sldMk cId="1287101060" sldId="2147482820"/>
        </pc:sldMkLst>
      </pc:sldChg>
      <pc:sldChg chg="add del">
        <pc:chgData name="Martin, Jean Francois" userId="7e147235-bf7f-4bb9-921c-d587c32e4f21" providerId="ADAL" clId="{4AF5899B-E8FF-4275-A0FE-594F61C59CBC}" dt="2025-05-12T15:52:46.759" v="217"/>
        <pc:sldMkLst>
          <pc:docMk/>
          <pc:sldMk cId="3193025386" sldId="2147482833"/>
        </pc:sldMkLst>
      </pc:sldChg>
      <pc:sldChg chg="add del">
        <pc:chgData name="Martin, Jean Francois" userId="7e147235-bf7f-4bb9-921c-d587c32e4f21" providerId="ADAL" clId="{4AF5899B-E8FF-4275-A0FE-594F61C59CBC}" dt="2025-05-12T15:52:46.759" v="217"/>
        <pc:sldMkLst>
          <pc:docMk/>
          <pc:sldMk cId="1639204346" sldId="2147482834"/>
        </pc:sldMkLst>
      </pc:sldChg>
      <pc:sldChg chg="del">
        <pc:chgData name="Martin, Jean Francois" userId="7e147235-bf7f-4bb9-921c-d587c32e4f21" providerId="ADAL" clId="{4AF5899B-E8FF-4275-A0FE-594F61C59CBC}" dt="2025-05-12T15:32:04.271" v="87" actId="47"/>
        <pc:sldMkLst>
          <pc:docMk/>
          <pc:sldMk cId="2355385510" sldId="2147482865"/>
        </pc:sldMkLst>
      </pc:sldChg>
      <pc:sldChg chg="del">
        <pc:chgData name="Martin, Jean Francois" userId="7e147235-bf7f-4bb9-921c-d587c32e4f21" providerId="ADAL" clId="{4AF5899B-E8FF-4275-A0FE-594F61C59CBC}" dt="2025-05-12T15:32:08.267" v="93" actId="47"/>
        <pc:sldMkLst>
          <pc:docMk/>
          <pc:sldMk cId="4286005149" sldId="2147482866"/>
        </pc:sldMkLst>
      </pc:sldChg>
      <pc:sldChg chg="del">
        <pc:chgData name="Martin, Jean Francois" userId="7e147235-bf7f-4bb9-921c-d587c32e4f21" providerId="ADAL" clId="{4AF5899B-E8FF-4275-A0FE-594F61C59CBC}" dt="2025-05-12T15:29:54.393" v="72" actId="47"/>
        <pc:sldMkLst>
          <pc:docMk/>
          <pc:sldMk cId="4283704416" sldId="2147482867"/>
        </pc:sldMkLst>
      </pc:sldChg>
      <pc:sldChg chg="del">
        <pc:chgData name="Martin, Jean Francois" userId="7e147235-bf7f-4bb9-921c-d587c32e4f21" providerId="ADAL" clId="{4AF5899B-E8FF-4275-A0FE-594F61C59CBC}" dt="2025-05-12T15:32:07.099" v="92" actId="47"/>
        <pc:sldMkLst>
          <pc:docMk/>
          <pc:sldMk cId="3479663244" sldId="2147482868"/>
        </pc:sldMkLst>
      </pc:sldChg>
      <pc:sldChg chg="del">
        <pc:chgData name="Martin, Jean Francois" userId="7e147235-bf7f-4bb9-921c-d587c32e4f21" providerId="ADAL" clId="{4AF5899B-E8FF-4275-A0FE-594F61C59CBC}" dt="2025-05-12T15:32:05.036" v="88" actId="47"/>
        <pc:sldMkLst>
          <pc:docMk/>
          <pc:sldMk cId="3623601620" sldId="2147482869"/>
        </pc:sldMkLst>
      </pc:sldChg>
      <pc:sldChg chg="del">
        <pc:chgData name="Martin, Jean Francois" userId="7e147235-bf7f-4bb9-921c-d587c32e4f21" providerId="ADAL" clId="{4AF5899B-E8FF-4275-A0FE-594F61C59CBC}" dt="2025-05-12T15:32:08.597" v="94" actId="47"/>
        <pc:sldMkLst>
          <pc:docMk/>
          <pc:sldMk cId="4184703041" sldId="2147482870"/>
        </pc:sldMkLst>
      </pc:sldChg>
      <pc:sldChg chg="del">
        <pc:chgData name="Martin, Jean Francois" userId="7e147235-bf7f-4bb9-921c-d587c32e4f21" providerId="ADAL" clId="{4AF5899B-E8FF-4275-A0FE-594F61C59CBC}" dt="2025-05-12T15:32:09.479" v="95" actId="47"/>
        <pc:sldMkLst>
          <pc:docMk/>
          <pc:sldMk cId="389181630" sldId="2147482871"/>
        </pc:sldMkLst>
      </pc:sldChg>
      <pc:sldChg chg="del">
        <pc:chgData name="Martin, Jean Francois" userId="7e147235-bf7f-4bb9-921c-d587c32e4f21" providerId="ADAL" clId="{4AF5899B-E8FF-4275-A0FE-594F61C59CBC}" dt="2025-05-12T15:32:10.312" v="96" actId="47"/>
        <pc:sldMkLst>
          <pc:docMk/>
          <pc:sldMk cId="300596146" sldId="2147482872"/>
        </pc:sldMkLst>
      </pc:sldChg>
      <pc:sldChg chg="del">
        <pc:chgData name="Martin, Jean Francois" userId="7e147235-bf7f-4bb9-921c-d587c32e4f21" providerId="ADAL" clId="{4AF5899B-E8FF-4275-A0FE-594F61C59CBC}" dt="2025-05-12T15:32:06.253" v="90" actId="47"/>
        <pc:sldMkLst>
          <pc:docMk/>
          <pc:sldMk cId="2213557436" sldId="2147482873"/>
        </pc:sldMkLst>
      </pc:sldChg>
      <pc:sldChg chg="del">
        <pc:chgData name="Martin, Jean Francois" userId="7e147235-bf7f-4bb9-921c-d587c32e4f21" providerId="ADAL" clId="{4AF5899B-E8FF-4275-A0FE-594F61C59CBC}" dt="2025-05-12T15:32:06.642" v="91" actId="47"/>
        <pc:sldMkLst>
          <pc:docMk/>
          <pc:sldMk cId="2488982631" sldId="2147482874"/>
        </pc:sldMkLst>
      </pc:sldChg>
      <pc:sldChg chg="modSp add del mod">
        <pc:chgData name="Martin, Jean Francois" userId="7e147235-bf7f-4bb9-921c-d587c32e4f21" providerId="ADAL" clId="{4AF5899B-E8FF-4275-A0FE-594F61C59CBC}" dt="2025-05-12T15:33:26.970" v="177" actId="20577"/>
        <pc:sldMkLst>
          <pc:docMk/>
          <pc:sldMk cId="4172663607" sldId="2147482875"/>
        </pc:sldMkLst>
      </pc:sldChg>
      <pc:sldChg chg="del">
        <pc:chgData name="Martin, Jean Francois" userId="7e147235-bf7f-4bb9-921c-d587c32e4f21" providerId="ADAL" clId="{4AF5899B-E8FF-4275-A0FE-594F61C59CBC}" dt="2025-05-12T15:45:17.140" v="210" actId="47"/>
        <pc:sldMkLst>
          <pc:docMk/>
          <pc:sldMk cId="2041849278" sldId="2147482876"/>
        </pc:sldMkLst>
      </pc:sldChg>
      <pc:sldChg chg="addSp modSp add mod">
        <pc:chgData name="Martin, Jean Francois" userId="7e147235-bf7f-4bb9-921c-d587c32e4f21" providerId="ADAL" clId="{4AF5899B-E8FF-4275-A0FE-594F61C59CBC}" dt="2025-05-12T15:38:47.793" v="192"/>
        <pc:sldMkLst>
          <pc:docMk/>
          <pc:sldMk cId="1372345048" sldId="2147482877"/>
        </pc:sldMkLst>
      </pc:sldChg>
      <pc:sldChg chg="addSp modSp add mod">
        <pc:chgData name="Martin, Jean Francois" userId="7e147235-bf7f-4bb9-921c-d587c32e4f21" providerId="ADAL" clId="{4AF5899B-E8FF-4275-A0FE-594F61C59CBC}" dt="2025-05-12T15:37:55.530" v="180"/>
        <pc:sldMkLst>
          <pc:docMk/>
          <pc:sldMk cId="2898676271" sldId="2147482878"/>
        </pc:sldMkLst>
      </pc:sldChg>
      <pc:sldChg chg="modSp add mod">
        <pc:chgData name="Martin, Jean Francois" userId="7e147235-bf7f-4bb9-921c-d587c32e4f21" providerId="ADAL" clId="{4AF5899B-E8FF-4275-A0FE-594F61C59CBC}" dt="2025-05-12T15:38:28.674" v="188" actId="113"/>
        <pc:sldMkLst>
          <pc:docMk/>
          <pc:sldMk cId="2274224924" sldId="2147482879"/>
        </pc:sldMkLst>
      </pc:sldChg>
      <pc:sldChg chg="modSp add mod">
        <pc:chgData name="Martin, Jean Francois" userId="7e147235-bf7f-4bb9-921c-d587c32e4f21" providerId="ADAL" clId="{4AF5899B-E8FF-4275-A0FE-594F61C59CBC}" dt="2025-05-12T15:38:38.796" v="191" actId="113"/>
        <pc:sldMkLst>
          <pc:docMk/>
          <pc:sldMk cId="670460766" sldId="2147482880"/>
        </pc:sldMkLst>
      </pc:sldChg>
      <pc:sldChg chg="add del">
        <pc:chgData name="Martin, Jean Francois" userId="7e147235-bf7f-4bb9-921c-d587c32e4f21" providerId="ADAL" clId="{4AF5899B-E8FF-4275-A0FE-594F61C59CBC}" dt="2025-05-12T15:46:24.145" v="214"/>
        <pc:sldMkLst>
          <pc:docMk/>
          <pc:sldMk cId="1883467952" sldId="2147482899"/>
        </pc:sldMkLst>
      </pc:sldChg>
      <pc:sldChg chg="delSp modSp add del mod">
        <pc:chgData name="Martin, Jean Francois" userId="7e147235-bf7f-4bb9-921c-d587c32e4f21" providerId="ADAL" clId="{4AF5899B-E8FF-4275-A0FE-594F61C59CBC}" dt="2025-05-12T15:43:26.918" v="203" actId="1076"/>
        <pc:sldMkLst>
          <pc:docMk/>
          <pc:sldMk cId="500632093" sldId="2147482901"/>
        </pc:sldMkLst>
      </pc:sldChg>
      <pc:sldChg chg="add del">
        <pc:chgData name="Martin, Jean Francois" userId="7e147235-bf7f-4bb9-921c-d587c32e4f21" providerId="ADAL" clId="{4AF5899B-E8FF-4275-A0FE-594F61C59CBC}" dt="2025-05-12T15:42:01.410" v="198"/>
        <pc:sldMkLst>
          <pc:docMk/>
          <pc:sldMk cId="3806884687" sldId="2147482902"/>
        </pc:sldMkLst>
      </pc:sldChg>
      <pc:sldChg chg="add del">
        <pc:chgData name="Martin, Jean Francois" userId="7e147235-bf7f-4bb9-921c-d587c32e4f21" providerId="ADAL" clId="{4AF5899B-E8FF-4275-A0FE-594F61C59CBC}" dt="2025-05-12T15:42:01.410" v="198"/>
        <pc:sldMkLst>
          <pc:docMk/>
          <pc:sldMk cId="2391714238" sldId="2147482903"/>
        </pc:sldMkLst>
      </pc:sldChg>
      <pc:sldChg chg="add del">
        <pc:chgData name="Martin, Jean Francois" userId="7e147235-bf7f-4bb9-921c-d587c32e4f21" providerId="ADAL" clId="{4AF5899B-E8FF-4275-A0FE-594F61C59CBC}" dt="2025-05-12T15:42:01.410" v="198"/>
        <pc:sldMkLst>
          <pc:docMk/>
          <pc:sldMk cId="298128538" sldId="2147482904"/>
        </pc:sldMkLst>
      </pc:sldChg>
      <pc:sldChg chg="add del">
        <pc:chgData name="Martin, Jean Francois" userId="7e147235-bf7f-4bb9-921c-d587c32e4f21" providerId="ADAL" clId="{4AF5899B-E8FF-4275-A0FE-594F61C59CBC}" dt="2025-05-12T15:42:01.410" v="198"/>
        <pc:sldMkLst>
          <pc:docMk/>
          <pc:sldMk cId="436670366" sldId="2147482905"/>
        </pc:sldMkLst>
      </pc:sldChg>
      <pc:sldChg chg="delSp modSp add del mod">
        <pc:chgData name="Martin, Jean Francois" userId="7e147235-bf7f-4bb9-921c-d587c32e4f21" providerId="ADAL" clId="{4AF5899B-E8FF-4275-A0FE-594F61C59CBC}" dt="2025-05-12T15:54:11.250" v="298" actId="5793"/>
        <pc:sldMkLst>
          <pc:docMk/>
          <pc:sldMk cId="2178539515" sldId="2147482906"/>
        </pc:sldMkLst>
      </pc:sldChg>
      <pc:sldChg chg="add del">
        <pc:chgData name="Martin, Jean Francois" userId="7e147235-bf7f-4bb9-921c-d587c32e4f21" providerId="ADAL" clId="{4AF5899B-E8FF-4275-A0FE-594F61C59CBC}" dt="2025-05-13T11:53:16.595" v="301"/>
        <pc:sldMkLst>
          <pc:docMk/>
          <pc:sldMk cId="3411227743" sldId="2147483393"/>
        </pc:sldMkLst>
      </pc:sldChg>
      <pc:sldChg chg="add del">
        <pc:chgData name="Martin, Jean Francois" userId="7e147235-bf7f-4bb9-921c-d587c32e4f21" providerId="ADAL" clId="{4AF5899B-E8FF-4275-A0FE-594F61C59CBC}" dt="2025-05-12T15:52:46.759" v="217"/>
        <pc:sldMkLst>
          <pc:docMk/>
          <pc:sldMk cId="2551355308" sldId="2147483396"/>
        </pc:sldMkLst>
      </pc:sldChg>
      <pc:sldChg chg="add del">
        <pc:chgData name="Martin, Jean Francois" userId="7e147235-bf7f-4bb9-921c-d587c32e4f21" providerId="ADAL" clId="{4AF5899B-E8FF-4275-A0FE-594F61C59CBC}" dt="2025-05-13T11:54:30.503" v="302" actId="47"/>
        <pc:sldMkLst>
          <pc:docMk/>
          <pc:sldMk cId="2931142795" sldId="2147483399"/>
        </pc:sldMkLst>
      </pc:sldChg>
      <pc:sldChg chg="add del">
        <pc:chgData name="Martin, Jean Francois" userId="7e147235-bf7f-4bb9-921c-d587c32e4f21" providerId="ADAL" clId="{4AF5899B-E8FF-4275-A0FE-594F61C59CBC}" dt="2025-05-13T11:54:31.157" v="303" actId="47"/>
        <pc:sldMkLst>
          <pc:docMk/>
          <pc:sldMk cId="1016564555" sldId="2147483400"/>
        </pc:sldMkLst>
      </pc:sldChg>
      <pc:sldChg chg="add del">
        <pc:chgData name="Martin, Jean Francois" userId="7e147235-bf7f-4bb9-921c-d587c32e4f21" providerId="ADAL" clId="{4AF5899B-E8FF-4275-A0FE-594F61C59CBC}" dt="2025-05-12T15:52:46.759" v="217"/>
        <pc:sldMkLst>
          <pc:docMk/>
          <pc:sldMk cId="1626741428" sldId="2147483417"/>
        </pc:sldMkLst>
      </pc:sldChg>
      <pc:sldMasterChg chg="del delSldLayout">
        <pc:chgData name="Martin, Jean Francois" userId="7e147235-bf7f-4bb9-921c-d587c32e4f21" providerId="ADAL" clId="{4AF5899B-E8FF-4275-A0FE-594F61C59CBC}" dt="2025-05-12T15:45:17.140" v="210" actId="47"/>
        <pc:sldMasterMkLst>
          <pc:docMk/>
          <pc:sldMasterMk cId="3408732223" sldId="2147483783"/>
        </pc:sldMasterMkLst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785848374" sldId="2147483784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3119962570" sldId="2147483785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2342256188" sldId="2147483786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168548726" sldId="2147483787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407190302" sldId="2147483788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410035342" sldId="2147483789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327959676" sldId="2147483790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289686297" sldId="2147483791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520471601" sldId="2147483792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222615009" sldId="2147483793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3961074178" sldId="2147483794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868156192" sldId="2147483795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441067856" sldId="2147483796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035886794" sldId="2147483797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327546487" sldId="2147483798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2253819253" sldId="2147483799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368484213" sldId="2147483800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679078795" sldId="2147483801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4280146854" sldId="2147483802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640914239" sldId="2147483803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3639128577" sldId="2147483804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2463259051" sldId="2147483805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217862837" sldId="2147483806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546416425" sldId="2147483807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2093646300" sldId="2147483808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1226008647" sldId="2147483809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3370828775" sldId="2147483810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4229034931" sldId="2147483811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3313504743" sldId="2147483812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7.140" v="210" actId="47"/>
          <pc:sldLayoutMkLst>
            <pc:docMk/>
            <pc:sldMasterMk cId="3408732223" sldId="2147483783"/>
            <pc:sldLayoutMk cId="427613563" sldId="2147483813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4.576" v="209" actId="47"/>
          <pc:sldLayoutMkLst>
            <pc:docMk/>
            <pc:sldMasterMk cId="3408732223" sldId="2147483783"/>
            <pc:sldLayoutMk cId="2546215079" sldId="2147483814"/>
          </pc:sldLayoutMkLst>
        </pc:sldLayoutChg>
      </pc:sldMasterChg>
      <pc:sldMasterChg chg="del delSldLayout">
        <pc:chgData name="Martin, Jean Francois" userId="7e147235-bf7f-4bb9-921c-d587c32e4f21" providerId="ADAL" clId="{4AF5899B-E8FF-4275-A0FE-594F61C59CBC}" dt="2025-05-12T15:45:18.168" v="211" actId="47"/>
        <pc:sldMasterMkLst>
          <pc:docMk/>
          <pc:sldMasterMk cId="2547792677" sldId="2147483815"/>
        </pc:sldMasterMkLst>
        <pc:sldLayoutChg chg="del">
          <pc:chgData name="Martin, Jean Francois" userId="7e147235-bf7f-4bb9-921c-d587c32e4f21" providerId="ADAL" clId="{4AF5899B-E8FF-4275-A0FE-594F61C59CBC}" dt="2025-05-12T15:45:18.168" v="211" actId="47"/>
          <pc:sldLayoutMkLst>
            <pc:docMk/>
            <pc:sldMasterMk cId="2547792677" sldId="2147483815"/>
            <pc:sldLayoutMk cId="3812099235" sldId="2147483816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8.168" v="211" actId="47"/>
          <pc:sldLayoutMkLst>
            <pc:docMk/>
            <pc:sldMasterMk cId="2547792677" sldId="2147483815"/>
            <pc:sldLayoutMk cId="3494671387" sldId="2147483817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8.168" v="211" actId="47"/>
          <pc:sldLayoutMkLst>
            <pc:docMk/>
            <pc:sldMasterMk cId="2547792677" sldId="2147483815"/>
            <pc:sldLayoutMk cId="3055072570" sldId="2147483818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8.168" v="211" actId="47"/>
          <pc:sldLayoutMkLst>
            <pc:docMk/>
            <pc:sldMasterMk cId="2547792677" sldId="2147483815"/>
            <pc:sldLayoutMk cId="2084431713" sldId="2147483819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8.168" v="211" actId="47"/>
          <pc:sldLayoutMkLst>
            <pc:docMk/>
            <pc:sldMasterMk cId="2547792677" sldId="2147483815"/>
            <pc:sldLayoutMk cId="1040373262" sldId="2147483820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8.168" v="211" actId="47"/>
          <pc:sldLayoutMkLst>
            <pc:docMk/>
            <pc:sldMasterMk cId="2547792677" sldId="2147483815"/>
            <pc:sldLayoutMk cId="3869374872" sldId="2147483821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8.168" v="211" actId="47"/>
          <pc:sldLayoutMkLst>
            <pc:docMk/>
            <pc:sldMasterMk cId="2547792677" sldId="2147483815"/>
            <pc:sldLayoutMk cId="3451284822" sldId="2147483822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8.168" v="211" actId="47"/>
          <pc:sldLayoutMkLst>
            <pc:docMk/>
            <pc:sldMasterMk cId="2547792677" sldId="2147483815"/>
            <pc:sldLayoutMk cId="3377984243" sldId="2147483823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8.168" v="211" actId="47"/>
          <pc:sldLayoutMkLst>
            <pc:docMk/>
            <pc:sldMasterMk cId="2547792677" sldId="2147483815"/>
            <pc:sldLayoutMk cId="450462210" sldId="2147483824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8.168" v="211" actId="47"/>
          <pc:sldLayoutMkLst>
            <pc:docMk/>
            <pc:sldMasterMk cId="2547792677" sldId="2147483815"/>
            <pc:sldLayoutMk cId="3536487195" sldId="2147483825"/>
          </pc:sldLayoutMkLst>
        </pc:sldLayoutChg>
        <pc:sldLayoutChg chg="del">
          <pc:chgData name="Martin, Jean Francois" userId="7e147235-bf7f-4bb9-921c-d587c32e4f21" providerId="ADAL" clId="{4AF5899B-E8FF-4275-A0FE-594F61C59CBC}" dt="2025-05-12T15:45:18.168" v="211" actId="47"/>
          <pc:sldLayoutMkLst>
            <pc:docMk/>
            <pc:sldMasterMk cId="2547792677" sldId="2147483815"/>
            <pc:sldLayoutMk cId="873262446" sldId="2147483826"/>
          </pc:sldLayoutMkLst>
        </pc:sldLayoutChg>
      </pc:sldMasterChg>
      <pc:sldMasterChg chg="delSldLayout">
        <pc:chgData name="Martin, Jean Francois" userId="7e147235-bf7f-4bb9-921c-d587c32e4f21" providerId="ADAL" clId="{4AF5899B-E8FF-4275-A0FE-594F61C59CBC}" dt="2025-05-13T11:54:31.157" v="303" actId="47"/>
        <pc:sldMasterMkLst>
          <pc:docMk/>
          <pc:sldMasterMk cId="3137193625" sldId="2147483828"/>
        </pc:sldMasterMkLst>
        <pc:sldLayoutChg chg="del">
          <pc:chgData name="Martin, Jean Francois" userId="7e147235-bf7f-4bb9-921c-d587c32e4f21" providerId="ADAL" clId="{4AF5899B-E8FF-4275-A0FE-594F61C59CBC}" dt="2025-05-13T11:54:31.157" v="303" actId="47"/>
          <pc:sldLayoutMkLst>
            <pc:docMk/>
            <pc:sldMasterMk cId="3137193625" sldId="2147483828"/>
            <pc:sldLayoutMk cId="648455821" sldId="214748384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E15FB2C-D0D5-49A9-98F1-925E2C0F6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AC812A-DEDA-4792-8F26-E53EDDBE7E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830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Layouts/_rels/slideLayout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307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E65D08B-79C9-485D-A876-9F63BA201D0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D7F194B-4125-45EA-9042-E9682F337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D9F456D-96F7-432C-BDF2-58A8B055AD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5030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599" userDrawn="1">
          <p15:clr>
            <a:srgbClr val="FBAE40"/>
          </p15:clr>
        </p15:guide>
        <p15:guide id="4" orient="horz" pos="25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100" y="270000"/>
            <a:ext cx="8514009" cy="51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1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tx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6E24D0-F3C2-452A-832E-2C6DED5EB0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5101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3C149B-0AE5-4517-8928-C3556769A7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700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tx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86F52B1-FDE3-4E14-9986-D219BFDBF5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70314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0269937-71BB-431E-9FD6-143D300E3E8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54D18F0B-AD1B-4280-9391-E43F6EE6E20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F61CD0A1-F5EF-454F-91DF-8A01F4A3E7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F8FFF5C-1BC2-8D4B-85B4-42B048AB0E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39576AB-B6C8-0848-97E2-44017EC4E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42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11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3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3C149B-0AE5-4517-8928-C3556769A7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700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bg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86F52B1-FDE3-4E14-9986-D219BFDBF5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70314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C06F53-3CC1-4031-A3A6-25EFE8BFF45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05991" y="945000"/>
            <a:ext cx="4050000" cy="3510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DE3679C8-D7F6-42B6-A820-69300FFA830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C89FDE3E-96D4-4AD1-9713-69A9346A808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4849DF84-F6E7-4FC4-BE68-958DE9AB19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09E86CD-F177-9C47-B9E0-ED1CACFA12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567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11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3C149B-0AE5-4517-8928-C3556769A7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700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tx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86F52B1-FDE3-4E14-9986-D219BFDBF5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70314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B9A679CA-26BE-4AEB-AE86-9549F8207E2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D92FE2F2-12F1-48D8-B264-6B2C7808A9F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676097A1-4426-4925-8ED0-37212128E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0499720-C445-D94C-A2E8-033061F5E066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05991" y="945000"/>
            <a:ext cx="4050000" cy="3510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1C93D6FB-A976-0D42-A7E1-B7FC0FEC77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46ECE55-60D8-1D42-B1F2-A7147B7F66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19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11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6E4E9AD-2161-43DE-9632-5D104F87BD7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770000" y="945000"/>
            <a:ext cx="4050000" cy="30780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3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1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bg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6E24D0-F3C2-452A-832E-2C6DED5EB0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5101" y="1539000"/>
            <a:ext cx="4049687" cy="2484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0ABBE-577D-4E00-9DB0-45362722D6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5991" y="4131000"/>
            <a:ext cx="8514009" cy="310500"/>
          </a:xfrm>
          <a:solidFill>
            <a:schemeClr val="accent6"/>
          </a:solidFill>
        </p:spPr>
        <p:txBody>
          <a:bodyPr lIns="90000" rIns="90000" anchor="ctr"/>
          <a:lstStyle>
            <a:lvl1pPr marL="563" indent="0">
              <a:buNone/>
              <a:defRPr sz="1200" b="1">
                <a:solidFill>
                  <a:schemeClr val="tx1"/>
                </a:solidFill>
              </a:defRPr>
            </a:lvl1pPr>
            <a:lvl2pPr marL="201403" indent="0">
              <a:buNone/>
              <a:defRPr sz="1200" b="1">
                <a:solidFill>
                  <a:schemeClr val="bg1"/>
                </a:solidFill>
              </a:defRPr>
            </a:lvl2pPr>
            <a:lvl3pPr marL="408384" indent="0">
              <a:buNone/>
              <a:defRPr sz="1200" b="1">
                <a:solidFill>
                  <a:schemeClr val="bg1"/>
                </a:solidFill>
              </a:defRPr>
            </a:lvl3pPr>
            <a:lvl4pPr marL="608410" indent="0">
              <a:buNone/>
              <a:defRPr sz="1200" b="1">
                <a:solidFill>
                  <a:schemeClr val="bg1"/>
                </a:solidFill>
              </a:defRPr>
            </a:lvl4pPr>
            <a:lvl5pPr marL="812006" indent="0">
              <a:buNone/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899AAB31-0C28-4F5C-8211-6792AD6BAE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73E5C5B2-229A-4AE8-80AE-98482FD293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CD79415E-1EEA-4ABA-9894-961154D56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13261DD9-017C-BC45-B9E9-4A289EB4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9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pos="193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orient="horz" pos="253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, Diagram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6E4E9AD-2161-43DE-9632-5D104F87BD7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770000" y="945000"/>
            <a:ext cx="4050000" cy="307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991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tx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6E24D0-F3C2-452A-832E-2C6DED5EB0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6305" y="1539000"/>
            <a:ext cx="4049687" cy="2484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0ABBE-577D-4E00-9DB0-45362722D6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5991" y="4131000"/>
            <a:ext cx="8514009" cy="310500"/>
          </a:xfrm>
          <a:solidFill>
            <a:schemeClr val="accent6"/>
          </a:solidFill>
        </p:spPr>
        <p:txBody>
          <a:bodyPr lIns="90000" rIns="90000" anchor="ctr"/>
          <a:lstStyle>
            <a:lvl1pPr marL="563" indent="0">
              <a:buNone/>
              <a:defRPr sz="1200" b="1">
                <a:solidFill>
                  <a:schemeClr val="tx1"/>
                </a:solidFill>
              </a:defRPr>
            </a:lvl1pPr>
            <a:lvl2pPr marL="201403" indent="0">
              <a:buNone/>
              <a:defRPr sz="1200" b="1">
                <a:solidFill>
                  <a:schemeClr val="bg1"/>
                </a:solidFill>
              </a:defRPr>
            </a:lvl2pPr>
            <a:lvl3pPr marL="408384" indent="0">
              <a:buNone/>
              <a:defRPr sz="1200" b="1">
                <a:solidFill>
                  <a:schemeClr val="bg1"/>
                </a:solidFill>
              </a:defRPr>
            </a:lvl3pPr>
            <a:lvl4pPr marL="608410" indent="0">
              <a:buNone/>
              <a:defRPr sz="1200" b="1">
                <a:solidFill>
                  <a:schemeClr val="bg1"/>
                </a:solidFill>
              </a:defRPr>
            </a:lvl4pPr>
            <a:lvl5pPr marL="812006" indent="0">
              <a:buNone/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373669A0-0EBD-4456-867A-A9328E82891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01D65FF6-D640-4BF1-BF72-8E43AE10D45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E6EF7406-C576-4848-97C7-AAA7FC1757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C582A0E-9430-634A-9419-DFBA800AEC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1A29E133-93B4-2F44-87CD-5B71EE62D0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2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39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EFD6C2-91B4-4CD4-9A79-D05CB40D8D0D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05991" y="2241000"/>
            <a:ext cx="8514009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table</a:t>
            </a:r>
            <a:endParaRPr lang="en-GB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D5AA67F-D774-4717-932C-F0B29822B90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FBA5458A-D52A-4182-9D4F-B733461BD03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3B4092C3-EE46-4DDC-9B63-41F7B0856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A7F938-8874-D547-8D0E-7CDD13CA79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2819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28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2241000"/>
            <a:ext cx="8514009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A284587B-1CDA-4876-A793-514BF8C6E9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A34C3E2D-DFBD-4199-9925-A48E0A0840B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853F276A-A474-4D15-B610-649F7439C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D49E691-BB78-AD4F-9E18-1D3065F2A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4077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28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, Text &amp;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EFD6C2-91B4-4CD4-9A79-D05CB40D8D0D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05991" y="2241000"/>
            <a:ext cx="8514009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C864E540-FF59-4025-8314-E98F695F930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A6C897A3-6BB6-4DE3-A141-15C36C89E8F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81B1DC07-E33B-4ABF-8144-061A20796F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988E372-5EE9-7642-AB53-E7282EA4FF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DCA48CE-0CC7-7246-AC4A-F253A445FC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0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28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, Text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2241000"/>
            <a:ext cx="8514009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31D130F5-5749-41B7-83E7-606999E8164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CDEA80CA-6343-47F9-8111-C0231C91CB7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8B6BF80E-F726-4844-9E12-485EE1B551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062487-7D01-E446-ABAA-916EA77702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D7CC6F3-F341-3943-BBB4-4F6FB87458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89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2828" userDrawn="1">
          <p15:clr>
            <a:srgbClr val="FBAE40"/>
          </p15:clr>
        </p15:guide>
        <p15:guide id="4" orient="horz" pos="599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1350000"/>
            <a:ext cx="8514009" cy="2862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chart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83CBA1-C6E0-4CB0-8A5A-295EFEC839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5991" y="945000"/>
            <a:ext cx="8514009" cy="243000"/>
          </a:xfrm>
        </p:spPr>
        <p:txBody>
          <a:bodyPr/>
          <a:lstStyle>
            <a:lvl1pPr marL="563" indent="0">
              <a:buNone/>
              <a:defRPr sz="1000"/>
            </a:lvl1pPr>
            <a:lvl2pPr marL="201403" indent="0">
              <a:buNone/>
              <a:defRPr/>
            </a:lvl2pPr>
            <a:lvl3pPr marL="408384" indent="0">
              <a:buNone/>
              <a:defRPr/>
            </a:lvl3pPr>
            <a:lvl4pPr marL="608410" indent="0">
              <a:buNone/>
              <a:defRPr/>
            </a:lvl4pPr>
            <a:lvl5pPr marL="812006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B089D0-2AB9-4B3B-B3F0-FBDDC33A8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991" y="4266000"/>
            <a:ext cx="7041600" cy="270000"/>
          </a:xfrm>
        </p:spPr>
        <p:txBody>
          <a:bodyPr/>
          <a:lstStyle>
            <a:lvl1pPr marL="563" indent="0">
              <a:buNone/>
              <a:defRPr sz="600"/>
            </a:lvl1pPr>
            <a:lvl2pPr marL="201403" indent="0">
              <a:buNone/>
              <a:defRPr sz="600"/>
            </a:lvl2pPr>
            <a:lvl3pPr marL="408384" indent="0">
              <a:buNone/>
              <a:defRPr sz="600"/>
            </a:lvl3pPr>
            <a:lvl4pPr marL="608410" indent="0">
              <a:buNone/>
              <a:defRPr sz="600"/>
            </a:lvl4pPr>
            <a:lvl5pPr marL="812006" indent="0">
              <a:buNone/>
              <a:defRPr sz="6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F33A73F-A895-4C94-95A9-FA03D023DC8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C3854CEC-8BEC-4939-A1B8-8CF3140192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89176665-5609-4739-99EF-C6DD9E6EE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52714CB-08FE-0E43-B4B6-AF59CE0D60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60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51" userDrawn="1">
          <p15:clr>
            <a:srgbClr val="FBAE40"/>
          </p15:clr>
        </p15:guide>
        <p15:guide id="3" orient="horz" pos="583" userDrawn="1">
          <p15:clr>
            <a:srgbClr val="FBAE40"/>
          </p15:clr>
        </p15:guide>
        <p15:guide id="4" orient="horz" pos="265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307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703CFA7-A538-4501-859A-21256EBD78A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87C43110-7893-4132-8872-7964F9A4CE7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AA44342B-3089-4622-91B7-14FDB45E49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E5E5C279-D9D3-4F4D-A16B-830F2086E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60D11CD-153A-014B-8473-9D9528003D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291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orient="horz" pos="2539" userDrawn="1">
          <p15:clr>
            <a:srgbClr val="FBAE40"/>
          </p15:clr>
        </p15:guide>
        <p15:guide id="4" pos="193" userDrawn="1">
          <p15:clr>
            <a:srgbClr val="FBAE40"/>
          </p15:clr>
        </p15:guide>
        <p15:guide id="5" pos="55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1350000"/>
            <a:ext cx="8514009" cy="2862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83CBA1-C6E0-4CB0-8A5A-295EFEC839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5991" y="945000"/>
            <a:ext cx="8514009" cy="243000"/>
          </a:xfrm>
        </p:spPr>
        <p:txBody>
          <a:bodyPr/>
          <a:lstStyle>
            <a:lvl1pPr marL="563" indent="0">
              <a:buNone/>
              <a:defRPr sz="1000"/>
            </a:lvl1pPr>
            <a:lvl2pPr marL="201403" indent="0">
              <a:buNone/>
              <a:defRPr/>
            </a:lvl2pPr>
            <a:lvl3pPr marL="408384" indent="0">
              <a:buNone/>
              <a:defRPr/>
            </a:lvl3pPr>
            <a:lvl4pPr marL="608410" indent="0">
              <a:buNone/>
              <a:defRPr/>
            </a:lvl4pPr>
            <a:lvl5pPr marL="812006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B089D0-2AB9-4B3B-B3F0-FBDDC33A8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991" y="4266000"/>
            <a:ext cx="7041600" cy="270000"/>
          </a:xfrm>
        </p:spPr>
        <p:txBody>
          <a:bodyPr/>
          <a:lstStyle>
            <a:lvl1pPr marL="563" indent="0">
              <a:buNone/>
              <a:defRPr sz="600"/>
            </a:lvl1pPr>
            <a:lvl2pPr marL="201403" indent="0">
              <a:buNone/>
              <a:defRPr sz="600"/>
            </a:lvl2pPr>
            <a:lvl3pPr marL="408384" indent="0">
              <a:buNone/>
              <a:defRPr sz="600"/>
            </a:lvl3pPr>
            <a:lvl4pPr marL="608410" indent="0">
              <a:buNone/>
              <a:defRPr sz="600"/>
            </a:lvl4pPr>
            <a:lvl5pPr marL="812006" indent="0">
              <a:buNone/>
              <a:defRPr sz="6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81CF5AC5-B762-40BA-8D84-8B53B1913B7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19275034-B9ED-4823-909A-12B30A9F76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88FE6AD-0E6A-4DFF-968C-8FA51A5831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6CE05C8B-8078-CA41-9702-0441C6AE5C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2582F237-FB01-4B47-8BC9-C65B951971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25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657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pos="193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75AC73C6-6E18-46C5-88C8-50B136E794A2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306305" y="945356"/>
            <a:ext cx="8531705" cy="3267075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B089D0-2AB9-4B3B-B3F0-FBDDC33A8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991" y="4266000"/>
            <a:ext cx="7041600" cy="270000"/>
          </a:xfrm>
        </p:spPr>
        <p:txBody>
          <a:bodyPr/>
          <a:lstStyle>
            <a:lvl1pPr marL="563" indent="0">
              <a:buNone/>
              <a:defRPr sz="600"/>
            </a:lvl1pPr>
            <a:lvl2pPr marL="201403" indent="0">
              <a:buNone/>
              <a:defRPr sz="600"/>
            </a:lvl2pPr>
            <a:lvl3pPr marL="408384" indent="0">
              <a:buNone/>
              <a:defRPr sz="600"/>
            </a:lvl3pPr>
            <a:lvl4pPr marL="608410" indent="0">
              <a:buNone/>
              <a:defRPr sz="600"/>
            </a:lvl4pPr>
            <a:lvl5pPr marL="812006" indent="0">
              <a:buNone/>
              <a:defRPr sz="6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0C41700-2D2A-45F9-9EDA-9C15BE259D2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F9146766-47FE-4CE2-AE7C-090A18DDE4A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0BDAAD77-6F4E-44AE-B736-747FA11E6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036206-DB40-0946-90A7-F57B72D47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0251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657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75AC73C6-6E18-46C5-88C8-50B136E794A2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305991" y="945356"/>
            <a:ext cx="8514160" cy="3267075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674" y="270000"/>
            <a:ext cx="8514326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B089D0-2AB9-4B3B-B3F0-FBDDC33A8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991" y="4266000"/>
            <a:ext cx="7041600" cy="270000"/>
          </a:xfrm>
        </p:spPr>
        <p:txBody>
          <a:bodyPr/>
          <a:lstStyle>
            <a:lvl1pPr marL="563" indent="0">
              <a:buNone/>
              <a:defRPr sz="600"/>
            </a:lvl1pPr>
            <a:lvl2pPr marL="201403" indent="0">
              <a:buNone/>
              <a:defRPr sz="600"/>
            </a:lvl2pPr>
            <a:lvl3pPr marL="408384" indent="0">
              <a:buNone/>
              <a:defRPr sz="600"/>
            </a:lvl3pPr>
            <a:lvl4pPr marL="608410" indent="0">
              <a:buNone/>
              <a:defRPr sz="600"/>
            </a:lvl4pPr>
            <a:lvl5pPr marL="812006" indent="0">
              <a:buNone/>
              <a:defRPr sz="6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EC811AB3-08A2-42D8-BAD1-10F430F806C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101D9CA6-E7A6-4F8E-BCDC-92FD8C517F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51CFB748-A719-4D85-A6DD-3352DA8AD6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4FCE512-B788-2743-B24C-33F98E72A0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0632BB2-6CFF-5A4D-A38F-68125D8B4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019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orient="horz" pos="2657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Two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EFD6C2-91B4-4CD4-9A79-D05CB40D8D0D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05991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9" name="Table Placeholder 5">
            <a:extLst>
              <a:ext uri="{FF2B5EF4-FFF2-40B4-BE49-F238E27FC236}">
                <a16:creationId xmlns:a16="http://schemas.microsoft.com/office/drawing/2014/main" id="{FF7CB893-ACDD-4BB0-BC38-42EE020F3CA8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770000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AD34DC55-E80B-49CF-A9E7-E92A3344AB0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F817B644-46E0-4874-8B2A-29A19663A0D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DF727A25-77B3-467E-80AA-72599073E3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8FB3978-8071-6A4A-BCD0-E327E9870B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2044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pos="193" userDrawn="1">
          <p15:clr>
            <a:srgbClr val="FBAE40"/>
          </p15:clr>
        </p15:guide>
        <p15:guide id="3" orient="horz" pos="2828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1" name="Chart Placeholder 8">
            <a:extLst>
              <a:ext uri="{FF2B5EF4-FFF2-40B4-BE49-F238E27FC236}">
                <a16:creationId xmlns:a16="http://schemas.microsoft.com/office/drawing/2014/main" id="{B54D2430-5E30-4831-9D2C-A3ABFEB23AE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770000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2C232D2C-F4B9-45D5-AD68-A4F18419188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96571FD5-A86C-4B93-BC84-347668B986A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CBBF4B1A-5C5F-4934-A0FE-ABF3029C3B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1A61384-CC6B-8D49-862E-AFC7F823E3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6240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28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, Text &amp; Two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EFD6C2-91B4-4CD4-9A79-D05CB40D8D0D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05991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9" name="Table Placeholder 5">
            <a:extLst>
              <a:ext uri="{FF2B5EF4-FFF2-40B4-BE49-F238E27FC236}">
                <a16:creationId xmlns:a16="http://schemas.microsoft.com/office/drawing/2014/main" id="{FF7CB893-ACDD-4BB0-BC38-42EE020F3CA8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770000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7FD265D2-2064-42AD-838B-312D03F08D0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7EE3BA67-9DF6-413F-A0AA-4A4C9D1C000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3BE80059-ABCE-424A-BF38-C05EF8156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64D043F-8789-0248-A98A-F359DBA723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EF6FA21-336A-F647-B102-51992C59D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603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28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, Text &amp; 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1" name="Chart Placeholder 8">
            <a:extLst>
              <a:ext uri="{FF2B5EF4-FFF2-40B4-BE49-F238E27FC236}">
                <a16:creationId xmlns:a16="http://schemas.microsoft.com/office/drawing/2014/main" id="{B54D2430-5E30-4831-9D2C-A3ABFEB23AE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770000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3D647285-0A70-4B0F-A4C8-541863FDE5C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77D9EE39-E56E-4D83-99EB-1D9D8F3A422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DB70ECA8-6881-4CCD-BC17-AE4B79470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14C3CA4E-7F21-304D-9F4A-8B07248A6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7F40858-2CD7-FE45-A2F8-0FDCC2F29C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42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599" userDrawn="1">
          <p15:clr>
            <a:srgbClr val="FBAE40"/>
          </p15:clr>
        </p15:guide>
        <p15:guide id="4" orient="horz" pos="2828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-line Title, Text &amp; 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3D647285-0A70-4B0F-A4C8-541863FDE5C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77D9EE39-E56E-4D83-99EB-1D9D8F3A422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DB70ECA8-6881-4CCD-BC17-AE4B79470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44E4E7-45AA-3E4A-95AB-894672A419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6388" y="2242037"/>
            <a:ext cx="4049603" cy="223996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415DFC-9328-B14E-A285-03ABEF1555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70438" y="2242036"/>
            <a:ext cx="4049712" cy="22399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90044A0-A316-E247-A000-7A157FEF2E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7099E3C-EACD-DE47-9BC7-99AC4CB611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7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599" userDrawn="1">
          <p15:clr>
            <a:srgbClr val="FBAE40"/>
          </p15:clr>
        </p15:guide>
        <p15:guide id="4" orient="horz" pos="2828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EF3E35-7BAC-4DAC-BF73-B39646774A9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4E0521D8-6A60-4405-94E6-87B45B43D5A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F3790A2-3ED4-476F-AF15-FF864ED228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A1B33D0-BDFD-A646-8606-99083F58B0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3155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599" userDrawn="1">
          <p15:clr>
            <a:srgbClr val="FBAE40"/>
          </p15:clr>
        </p15:guide>
        <p15:guide id="4" orient="horz" pos="2828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0D8D745-A917-4544-B52C-C167B938FC8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8736158-736B-4C99-AE3E-5DE67DF6BB4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B403315-6CB3-4D1B-932F-9111D4E0A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7EA66CC-1E16-FA43-950B-42C28BA0C1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1501E54-557F-9B4F-AA23-CC2DB54C46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66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599" userDrawn="1">
          <p15:clr>
            <a:srgbClr val="FBAE40"/>
          </p15:clr>
        </p15:guide>
        <p15:guide id="4" orient="horz" pos="282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3564000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1D067FA-704F-4565-BD79-FEDF669F1EF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E393F749-AC7C-4FC3-8474-84925B26C13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CDF99922-1635-4F71-88B4-1E28F3F26A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13FA47A-9E60-7C45-BAC1-5BB4D7BFA8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8881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67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orient="horz" pos="2845" userDrawn="1">
          <p15:clr>
            <a:srgbClr val="FBAE40"/>
          </p15:clr>
        </p15:guide>
        <p15:guide id="4" pos="193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C919A1E-AF03-4E65-AB90-7B16340F5AF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D93099D-53F9-451B-BF59-BB728B4000D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CD7FB87-9E67-43F8-AAED-2A70B27779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20018B4-4626-1A4B-9344-746CC8AD3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125F03B-012D-5B4A-BC3C-508468958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3623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blue_DSS+">
    <p:bg>
      <p:bgPr>
        <a:solidFill>
          <a:srgbClr val="1919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31BDACD9-B8C2-4713-9C8E-3BDB5BAF50F9}"/>
              </a:ext>
            </a:extLst>
          </p:cNvPr>
          <p:cNvSpPr/>
          <p:nvPr userDrawn="1"/>
        </p:nvSpPr>
        <p:spPr>
          <a:xfrm>
            <a:off x="5265028" y="-1"/>
            <a:ext cx="3878972" cy="5143500"/>
          </a:xfrm>
          <a:custGeom>
            <a:avLst/>
            <a:gdLst>
              <a:gd name="connsiteX0" fmla="*/ 1512610 w 5171962"/>
              <a:gd name="connsiteY0" fmla="*/ 0 h 6858000"/>
              <a:gd name="connsiteX1" fmla="*/ 4083060 w 5171962"/>
              <a:gd name="connsiteY1" fmla="*/ 0 h 6858000"/>
              <a:gd name="connsiteX2" fmla="*/ 3120347 w 5171962"/>
              <a:gd name="connsiteY2" fmla="*/ 4364831 h 6858000"/>
              <a:gd name="connsiteX3" fmla="*/ 5171962 w 5171962"/>
              <a:gd name="connsiteY3" fmla="*/ 4364831 h 6858000"/>
              <a:gd name="connsiteX4" fmla="*/ 5171962 w 5171962"/>
              <a:gd name="connsiteY4" fmla="*/ 6858000 h 6858000"/>
              <a:gd name="connsiteX5" fmla="*/ 2570450 w 5171962"/>
              <a:gd name="connsiteY5" fmla="*/ 6858000 h 6858000"/>
              <a:gd name="connsiteX6" fmla="*/ 658019 w 5171962"/>
              <a:gd name="connsiteY6" fmla="*/ 6858000 h 6858000"/>
              <a:gd name="connsiteX7" fmla="*/ 0 w 517196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71962" h="6858000">
                <a:moveTo>
                  <a:pt x="1512610" y="0"/>
                </a:moveTo>
                <a:lnTo>
                  <a:pt x="4083060" y="0"/>
                </a:lnTo>
                <a:lnTo>
                  <a:pt x="3120347" y="4364831"/>
                </a:lnTo>
                <a:lnTo>
                  <a:pt x="5171962" y="4364831"/>
                </a:lnTo>
                <a:lnTo>
                  <a:pt x="517196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0" y="2721783"/>
            <a:ext cx="5031581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350" cap="all" spc="75" baseline="0">
                <a:solidFill>
                  <a:schemeClr val="bg1"/>
                </a:solidFill>
                <a:latin typeface="+mj-lt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34" name="Espace réservé du texte 2">
            <a:extLst>
              <a:ext uri="{FF2B5EF4-FFF2-40B4-BE49-F238E27FC236}">
                <a16:creationId xmlns:a16="http://schemas.microsoft.com/office/drawing/2014/main" id="{F52362FA-5421-4C68-9EE0-779AE12371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232" y="3123601"/>
            <a:ext cx="5031581" cy="1091804"/>
          </a:xfrm>
          <a:prstGeom prst="rect">
            <a:avLst/>
          </a:prstGeom>
        </p:spPr>
        <p:txBody>
          <a:bodyPr lIns="0" anchor="t"/>
          <a:lstStyle>
            <a:lvl1pPr marL="0" indent="0">
              <a:buNone/>
              <a:defRPr lang="en-US" sz="1050" spc="75" baseline="0" noProof="0" dirty="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en-US" sz="1050" spc="75" baseline="0" noProof="0" dirty="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en-US" sz="1050" spc="75" baseline="0" noProof="0" dirty="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en-US" sz="1050" spc="75" baseline="0" noProof="0" dirty="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en-US" sz="1050" spc="75" baseline="0" noProof="0" dirty="0">
                <a:solidFill>
                  <a:schemeClr val="bg1"/>
                </a:solidFill>
                <a:latin typeface="+mj-lt"/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  <a:p>
            <a:pPr marL="514350" lvl="1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Deuxième niveau</a:t>
            </a:r>
          </a:p>
          <a:p>
            <a:pPr marL="857250" lvl="2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Troisième niveau</a:t>
            </a:r>
          </a:p>
          <a:p>
            <a:pPr marL="1200150" lvl="3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Quatrième niveau</a:t>
            </a:r>
          </a:p>
          <a:p>
            <a:pPr marL="1543050" lvl="4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Cinquième niveau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6D3CDB-30D2-40B6-BC62-73FA7525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1511223"/>
            <a:ext cx="5031580" cy="994172"/>
          </a:xfrm>
          <a:prstGeom prst="rect">
            <a:avLst/>
          </a:prstGeom>
        </p:spPr>
        <p:txBody>
          <a:bodyPr lIns="0"/>
          <a:lstStyle>
            <a:lvl1pPr>
              <a:defRPr sz="2100" b="1" spc="75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Modifiez le style du titre</a:t>
            </a:r>
          </a:p>
        </p:txBody>
      </p:sp>
      <p:sp>
        <p:nvSpPr>
          <p:cNvPr id="40" name="object 30">
            <a:extLst>
              <a:ext uri="{FF2B5EF4-FFF2-40B4-BE49-F238E27FC236}">
                <a16:creationId xmlns:a16="http://schemas.microsoft.com/office/drawing/2014/main" id="{6DE4A498-7922-4602-9809-826F37CE5200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bg1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bg1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8B8371CA-E1E1-48B8-B0F3-6CD516EA7BD9}"/>
              </a:ext>
            </a:extLst>
          </p:cNvPr>
          <p:cNvGrpSpPr/>
          <p:nvPr userDrawn="1"/>
        </p:nvGrpSpPr>
        <p:grpSpPr>
          <a:xfrm>
            <a:off x="6231475" y="1379434"/>
            <a:ext cx="1510241" cy="628874"/>
            <a:chOff x="434973" y="454131"/>
            <a:chExt cx="2013655" cy="838498"/>
          </a:xfrm>
        </p:grpSpPr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7F2D3C80-9357-49BD-9C82-6D710C290F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34973" y="454131"/>
              <a:ext cx="2013655" cy="5130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4A031DDD-B29C-4516-94FD-C57417C085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34973" y="967192"/>
              <a:ext cx="2013655" cy="325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2" name="Picture 41" descr="Logo&#10;&#10;Description automatically generated with low confidence">
            <a:extLst>
              <a:ext uri="{FF2B5EF4-FFF2-40B4-BE49-F238E27FC236}">
                <a16:creationId xmlns:a16="http://schemas.microsoft.com/office/drawing/2014/main" id="{72FDC2B3-8E2C-4A8B-ADAE-F26B997F34A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858" y="4497521"/>
            <a:ext cx="1429463" cy="59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3167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hite_DSS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31BDACD9-B8C2-4713-9C8E-3BDB5BAF50F9}"/>
              </a:ext>
            </a:extLst>
          </p:cNvPr>
          <p:cNvSpPr/>
          <p:nvPr userDrawn="1"/>
        </p:nvSpPr>
        <p:spPr>
          <a:xfrm>
            <a:off x="5265028" y="-1"/>
            <a:ext cx="3878972" cy="5143500"/>
          </a:xfrm>
          <a:custGeom>
            <a:avLst/>
            <a:gdLst>
              <a:gd name="connsiteX0" fmla="*/ 1512610 w 5171962"/>
              <a:gd name="connsiteY0" fmla="*/ 0 h 6858000"/>
              <a:gd name="connsiteX1" fmla="*/ 4083060 w 5171962"/>
              <a:gd name="connsiteY1" fmla="*/ 0 h 6858000"/>
              <a:gd name="connsiteX2" fmla="*/ 3120347 w 5171962"/>
              <a:gd name="connsiteY2" fmla="*/ 4364831 h 6858000"/>
              <a:gd name="connsiteX3" fmla="*/ 5171962 w 5171962"/>
              <a:gd name="connsiteY3" fmla="*/ 4364831 h 6858000"/>
              <a:gd name="connsiteX4" fmla="*/ 5171962 w 5171962"/>
              <a:gd name="connsiteY4" fmla="*/ 6858000 h 6858000"/>
              <a:gd name="connsiteX5" fmla="*/ 2570450 w 5171962"/>
              <a:gd name="connsiteY5" fmla="*/ 6858000 h 6858000"/>
              <a:gd name="connsiteX6" fmla="*/ 658019 w 5171962"/>
              <a:gd name="connsiteY6" fmla="*/ 6858000 h 6858000"/>
              <a:gd name="connsiteX7" fmla="*/ 0 w 517196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71962" h="6858000">
                <a:moveTo>
                  <a:pt x="1512610" y="0"/>
                </a:moveTo>
                <a:lnTo>
                  <a:pt x="4083060" y="0"/>
                </a:lnTo>
                <a:lnTo>
                  <a:pt x="3120347" y="4364831"/>
                </a:lnTo>
                <a:lnTo>
                  <a:pt x="5171962" y="4364831"/>
                </a:lnTo>
                <a:lnTo>
                  <a:pt x="517196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0" y="2721783"/>
            <a:ext cx="5031581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350" cap="all" spc="75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D61F2ED-BF11-4E58-A9F0-D278E86996B9}"/>
              </a:ext>
            </a:extLst>
          </p:cNvPr>
          <p:cNvSpPr/>
          <p:nvPr userDrawn="1"/>
        </p:nvSpPr>
        <p:spPr>
          <a:xfrm>
            <a:off x="8804999" y="4868075"/>
            <a:ext cx="218209" cy="19450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rgbClr val="000000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 dirty="0">
              <a:solidFill>
                <a:srgbClr val="000000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34" name="Espace réservé du texte 2">
            <a:extLst>
              <a:ext uri="{FF2B5EF4-FFF2-40B4-BE49-F238E27FC236}">
                <a16:creationId xmlns:a16="http://schemas.microsoft.com/office/drawing/2014/main" id="{F52362FA-5421-4C68-9EE0-779AE12371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232" y="3123601"/>
            <a:ext cx="5031581" cy="1091804"/>
          </a:xfrm>
          <a:prstGeom prst="rect">
            <a:avLst/>
          </a:prstGeom>
        </p:spPr>
        <p:txBody>
          <a:bodyPr lIns="0" anchor="t"/>
          <a:lstStyle>
            <a:lvl1pPr marL="0" indent="0">
              <a:buNone/>
              <a:defRPr lang="en-US" sz="1050" spc="75" baseline="0" noProof="0" dirty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en-US" sz="1050" spc="75" baseline="0" noProof="0" dirty="0">
                <a:solidFill>
                  <a:schemeClr val="tx2"/>
                </a:solidFill>
                <a:latin typeface="+mj-lt"/>
              </a:defRPr>
            </a:lvl2pPr>
            <a:lvl3pPr marL="685800" indent="0">
              <a:buNone/>
              <a:defRPr lang="en-US" sz="1050" spc="75" baseline="0" noProof="0" dirty="0">
                <a:solidFill>
                  <a:schemeClr val="tx2"/>
                </a:solidFill>
                <a:latin typeface="+mj-lt"/>
              </a:defRPr>
            </a:lvl3pPr>
            <a:lvl4pPr marL="1028700" indent="0">
              <a:buNone/>
              <a:defRPr lang="en-US" sz="1050" spc="75" baseline="0" noProof="0" dirty="0">
                <a:solidFill>
                  <a:schemeClr val="tx2"/>
                </a:solidFill>
                <a:latin typeface="+mj-lt"/>
              </a:defRPr>
            </a:lvl4pPr>
            <a:lvl5pPr marL="1371600" indent="0">
              <a:buNone/>
              <a:defRPr lang="en-US" sz="1050" spc="75" baseline="0" noProof="0" dirty="0">
                <a:solidFill>
                  <a:schemeClr val="tx2"/>
                </a:solidFill>
                <a:latin typeface="+mj-lt"/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  <a:p>
            <a:pPr marL="514350" lvl="1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Deuxième niveau</a:t>
            </a:r>
          </a:p>
          <a:p>
            <a:pPr marL="857250" lvl="2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Troisième niveau</a:t>
            </a:r>
          </a:p>
          <a:p>
            <a:pPr marL="1200150" lvl="3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Quatrième niveau</a:t>
            </a:r>
          </a:p>
          <a:p>
            <a:pPr marL="1543050" lvl="4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Cinquième niveau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6D3CDB-30D2-40B6-BC62-73FA7525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1511223"/>
            <a:ext cx="5031580" cy="994172"/>
          </a:xfrm>
          <a:prstGeom prst="rect">
            <a:avLst/>
          </a:prstGeom>
        </p:spPr>
        <p:txBody>
          <a:bodyPr lIns="0"/>
          <a:lstStyle>
            <a:lvl1pPr>
              <a:defRPr sz="2100" b="1" spc="75" baseline="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Modifiez le style du titre</a:t>
            </a:r>
          </a:p>
        </p:txBody>
      </p:sp>
      <p:sp>
        <p:nvSpPr>
          <p:cNvPr id="9" name="object 30">
            <a:extLst>
              <a:ext uri="{FF2B5EF4-FFF2-40B4-BE49-F238E27FC236}">
                <a16:creationId xmlns:a16="http://schemas.microsoft.com/office/drawing/2014/main" id="{28C5EB8E-2BB8-4013-B6DF-A31FC2037AAD}"/>
              </a:ext>
            </a:extLst>
          </p:cNvPr>
          <p:cNvSpPr txBox="1"/>
          <p:nvPr userDrawn="1"/>
        </p:nvSpPr>
        <p:spPr>
          <a:xfrm>
            <a:off x="7282482" y="4871713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 dirty="0">
                <a:solidFill>
                  <a:schemeClr val="bg1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 dirty="0">
                <a:solidFill>
                  <a:schemeClr val="bg1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C80E328-24D7-42B9-9349-57B8D67F047E}"/>
              </a:ext>
            </a:extLst>
          </p:cNvPr>
          <p:cNvGrpSpPr/>
          <p:nvPr userDrawn="1"/>
        </p:nvGrpSpPr>
        <p:grpSpPr>
          <a:xfrm>
            <a:off x="6231475" y="1379434"/>
            <a:ext cx="1510241" cy="628874"/>
            <a:chOff x="434973" y="454131"/>
            <a:chExt cx="2013655" cy="838498"/>
          </a:xfrm>
        </p:grpSpPr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6EBD2E5B-2782-47F8-94D0-22C6C425B0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34973" y="454131"/>
              <a:ext cx="2013655" cy="5130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1E3795E-E7C6-4895-855A-7E6F403277E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34973" y="967192"/>
              <a:ext cx="2013655" cy="325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13" descr="Logo&#10;&#10;Description automatically generated with low confidence">
            <a:extLst>
              <a:ext uri="{FF2B5EF4-FFF2-40B4-BE49-F238E27FC236}">
                <a16:creationId xmlns:a16="http://schemas.microsoft.com/office/drawing/2014/main" id="{764764B8-441B-4E63-9822-8FB1AA820C0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371" y="4683954"/>
            <a:ext cx="1429463" cy="59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6340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White_DSS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74B8D60B-8418-4E41-A26D-B42787B46B79}"/>
              </a:ext>
            </a:extLst>
          </p:cNvPr>
          <p:cNvSpPr/>
          <p:nvPr userDrawn="1"/>
        </p:nvSpPr>
        <p:spPr>
          <a:xfrm>
            <a:off x="6873538" y="-1"/>
            <a:ext cx="2270462" cy="5143500"/>
          </a:xfrm>
          <a:custGeom>
            <a:avLst/>
            <a:gdLst>
              <a:gd name="connsiteX0" fmla="*/ 1512610 w 3027282"/>
              <a:gd name="connsiteY0" fmla="*/ 0 h 6858000"/>
              <a:gd name="connsiteX1" fmla="*/ 3027282 w 3027282"/>
              <a:gd name="connsiteY1" fmla="*/ 0 h 6858000"/>
              <a:gd name="connsiteX2" fmla="*/ 3027282 w 3027282"/>
              <a:gd name="connsiteY2" fmla="*/ 6858000 h 6858000"/>
              <a:gd name="connsiteX3" fmla="*/ 2570450 w 3027282"/>
              <a:gd name="connsiteY3" fmla="*/ 6858000 h 6858000"/>
              <a:gd name="connsiteX4" fmla="*/ 658019 w 3027282"/>
              <a:gd name="connsiteY4" fmla="*/ 6858000 h 6858000"/>
              <a:gd name="connsiteX5" fmla="*/ 0 w 302728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7282" h="6858000">
                <a:moveTo>
                  <a:pt x="1512610" y="0"/>
                </a:moveTo>
                <a:lnTo>
                  <a:pt x="3027282" y="0"/>
                </a:lnTo>
                <a:lnTo>
                  <a:pt x="302728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1" y="310754"/>
            <a:ext cx="8474868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chemeClr val="accent6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E80C5-72AF-42BF-A62A-EAA4D5E06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232" y="580172"/>
            <a:ext cx="8474869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1" spc="75" baseline="0" dirty="0">
                <a:solidFill>
                  <a:schemeClr val="accent6"/>
                </a:solidFill>
              </a:defRPr>
            </a:lvl1pPr>
          </a:lstStyle>
          <a:p>
            <a:pPr marL="171450" lvl="0" indent="-171450"/>
            <a:endParaRPr lang="en-US" noProof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FD2B46-F360-47EE-B6F4-E23B0D18BE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232" y="1083564"/>
            <a:ext cx="8474869" cy="3309247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accent6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/>
            <a:r>
              <a:rPr lang="en-US" noProof="0"/>
              <a:t>Cliquez pour modifier les styles du texte du masque</a:t>
            </a:r>
          </a:p>
          <a:p>
            <a:pPr marL="342900" lvl="1" indent="0">
              <a:buFontTx/>
              <a:buNone/>
            </a:pPr>
            <a:r>
              <a:rPr lang="en-US" noProof="0"/>
              <a:t>Deuxième niveau</a:t>
            </a:r>
          </a:p>
          <a:p>
            <a:pPr marL="685800" lvl="2" indent="0">
              <a:buFontTx/>
              <a:buNone/>
            </a:pPr>
            <a:r>
              <a:rPr lang="en-US" noProof="0"/>
              <a:t>Troisième niveau</a:t>
            </a:r>
          </a:p>
          <a:p>
            <a:pPr marL="1028700" lvl="3" indent="0">
              <a:buFontTx/>
              <a:buNone/>
            </a:pPr>
            <a:r>
              <a:rPr lang="en-US" noProof="0"/>
              <a:t>Quatrième niveau</a:t>
            </a:r>
          </a:p>
          <a:p>
            <a:pPr marL="1371600" lvl="4" indent="0">
              <a:buFontTx/>
              <a:buNone/>
            </a:pPr>
            <a:r>
              <a:rPr lang="en-US" noProof="0"/>
              <a:t>Cinquième niveau</a:t>
            </a:r>
          </a:p>
        </p:txBody>
      </p:sp>
      <p:sp>
        <p:nvSpPr>
          <p:cNvPr id="11" name="object 30">
            <a:extLst>
              <a:ext uri="{FF2B5EF4-FFF2-40B4-BE49-F238E27FC236}">
                <a16:creationId xmlns:a16="http://schemas.microsoft.com/office/drawing/2014/main" id="{04044605-D849-494D-86DC-1B2BEEFBD458}"/>
              </a:ext>
            </a:extLst>
          </p:cNvPr>
          <p:cNvSpPr txBox="1"/>
          <p:nvPr userDrawn="1"/>
        </p:nvSpPr>
        <p:spPr>
          <a:xfrm>
            <a:off x="7175946" y="4851738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 dirty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 dirty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1DA04C-6D5A-4D08-A903-DA14FD02697E}"/>
              </a:ext>
            </a:extLst>
          </p:cNvPr>
          <p:cNvSpPr/>
          <p:nvPr userDrawn="1"/>
        </p:nvSpPr>
        <p:spPr>
          <a:xfrm>
            <a:off x="8665170" y="4881392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 dirty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FC64BD8-3EE8-477D-9239-5F470335B24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18820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Logo&#10;&#10;Description automatically generated with low confidence">
            <a:extLst>
              <a:ext uri="{FF2B5EF4-FFF2-40B4-BE49-F238E27FC236}">
                <a16:creationId xmlns:a16="http://schemas.microsoft.com/office/drawing/2014/main" id="{07E78852-6903-421E-921F-F6F3E11F24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69" y="4637338"/>
            <a:ext cx="1429463" cy="59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492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Grey_DSS+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E5015412-7298-4DEA-A3B8-3EBC153F0838}"/>
              </a:ext>
            </a:extLst>
          </p:cNvPr>
          <p:cNvSpPr/>
          <p:nvPr userDrawn="1"/>
        </p:nvSpPr>
        <p:spPr>
          <a:xfrm>
            <a:off x="6873538" y="-1"/>
            <a:ext cx="2270462" cy="5143500"/>
          </a:xfrm>
          <a:custGeom>
            <a:avLst/>
            <a:gdLst>
              <a:gd name="connsiteX0" fmla="*/ 1512610 w 3027282"/>
              <a:gd name="connsiteY0" fmla="*/ 0 h 6858000"/>
              <a:gd name="connsiteX1" fmla="*/ 3027282 w 3027282"/>
              <a:gd name="connsiteY1" fmla="*/ 0 h 6858000"/>
              <a:gd name="connsiteX2" fmla="*/ 3027282 w 3027282"/>
              <a:gd name="connsiteY2" fmla="*/ 6858000 h 6858000"/>
              <a:gd name="connsiteX3" fmla="*/ 2570450 w 3027282"/>
              <a:gd name="connsiteY3" fmla="*/ 6858000 h 6858000"/>
              <a:gd name="connsiteX4" fmla="*/ 658019 w 3027282"/>
              <a:gd name="connsiteY4" fmla="*/ 6858000 h 6858000"/>
              <a:gd name="connsiteX5" fmla="*/ 0 w 302728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7282" h="6858000">
                <a:moveTo>
                  <a:pt x="1512610" y="0"/>
                </a:moveTo>
                <a:lnTo>
                  <a:pt x="3027282" y="0"/>
                </a:lnTo>
                <a:lnTo>
                  <a:pt x="302728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1" y="310754"/>
            <a:ext cx="8474868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chemeClr val="accent6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E80C5-72AF-42BF-A62A-EAA4D5E06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232" y="580172"/>
            <a:ext cx="8474869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1" spc="75" baseline="0" dirty="0">
                <a:solidFill>
                  <a:schemeClr val="accent6"/>
                </a:solidFill>
              </a:defRPr>
            </a:lvl1pPr>
          </a:lstStyle>
          <a:p>
            <a:pPr marL="171450" lvl="0" indent="-171450"/>
            <a:endParaRPr lang="en-US" noProof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FD2B46-F360-47EE-B6F4-E23B0D18BE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232" y="1083564"/>
            <a:ext cx="8474869" cy="3309247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accent6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/>
            <a:r>
              <a:rPr lang="en-US" noProof="0" err="1"/>
              <a:t>Cliquez</a:t>
            </a:r>
            <a:r>
              <a:rPr lang="en-US" noProof="0"/>
              <a:t> pour modifier les styles du </a:t>
            </a:r>
            <a:r>
              <a:rPr lang="en-US" noProof="0" err="1"/>
              <a:t>texte</a:t>
            </a:r>
            <a:r>
              <a:rPr lang="en-US" noProof="0"/>
              <a:t> du masque</a:t>
            </a:r>
          </a:p>
          <a:p>
            <a:pPr marL="342900" lvl="1" indent="0">
              <a:buFontTx/>
              <a:buNone/>
            </a:pPr>
            <a:r>
              <a:rPr lang="en-US" noProof="0" err="1"/>
              <a:t>Deuxième</a:t>
            </a:r>
            <a:r>
              <a:rPr lang="en-US" noProof="0"/>
              <a:t> </a:t>
            </a:r>
            <a:r>
              <a:rPr lang="en-US" noProof="0" err="1"/>
              <a:t>niveau</a:t>
            </a:r>
            <a:endParaRPr lang="en-US" noProof="0"/>
          </a:p>
          <a:p>
            <a:pPr marL="685800" lvl="2" indent="0">
              <a:buFontTx/>
              <a:buNone/>
            </a:pPr>
            <a:r>
              <a:rPr lang="en-US" noProof="0" err="1"/>
              <a:t>Troisième</a:t>
            </a:r>
            <a:r>
              <a:rPr lang="en-US" noProof="0"/>
              <a:t> </a:t>
            </a:r>
            <a:r>
              <a:rPr lang="en-US" noProof="0" err="1"/>
              <a:t>niveau</a:t>
            </a:r>
            <a:endParaRPr lang="en-US" noProof="0"/>
          </a:p>
          <a:p>
            <a:pPr marL="1028700" lvl="3" indent="0">
              <a:buFontTx/>
              <a:buNone/>
            </a:pPr>
            <a:r>
              <a:rPr lang="en-US" noProof="0" err="1"/>
              <a:t>Quatrième</a:t>
            </a:r>
            <a:r>
              <a:rPr lang="en-US" noProof="0"/>
              <a:t> </a:t>
            </a:r>
            <a:r>
              <a:rPr lang="en-US" noProof="0" err="1"/>
              <a:t>niveau</a:t>
            </a:r>
            <a:endParaRPr lang="en-US" noProof="0"/>
          </a:p>
          <a:p>
            <a:pPr marL="1371600" lvl="4" indent="0">
              <a:buFontTx/>
              <a:buNone/>
            </a:pPr>
            <a:r>
              <a:rPr lang="en-US" noProof="0" err="1"/>
              <a:t>Cinquième</a:t>
            </a:r>
            <a:r>
              <a:rPr lang="en-US" noProof="0"/>
              <a:t> </a:t>
            </a:r>
            <a:r>
              <a:rPr lang="en-US" noProof="0" err="1"/>
              <a:t>niveau</a:t>
            </a:r>
            <a:endParaRPr lang="en-US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1DA04C-6D5A-4D08-A903-DA14FD02697E}"/>
              </a:ext>
            </a:extLst>
          </p:cNvPr>
          <p:cNvSpPr/>
          <p:nvPr userDrawn="1"/>
        </p:nvSpPr>
        <p:spPr>
          <a:xfrm>
            <a:off x="8665170" y="4908626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9" name="object 30">
            <a:extLst>
              <a:ext uri="{FF2B5EF4-FFF2-40B4-BE49-F238E27FC236}">
                <a16:creationId xmlns:a16="http://schemas.microsoft.com/office/drawing/2014/main" id="{5717A6B6-D00A-4334-8393-8AB63BFDECD1}"/>
              </a:ext>
            </a:extLst>
          </p:cNvPr>
          <p:cNvSpPr txBox="1"/>
          <p:nvPr userDrawn="1"/>
        </p:nvSpPr>
        <p:spPr>
          <a:xfrm>
            <a:off x="7082307" y="4878968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 dirty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 dirty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9C9D425-2C8B-41CB-9EA1-64D91E91F70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Logo&#10;&#10;Description automatically generated with low confidence">
            <a:extLst>
              <a:ext uri="{FF2B5EF4-FFF2-40B4-BE49-F238E27FC236}">
                <a16:creationId xmlns:a16="http://schemas.microsoft.com/office/drawing/2014/main" id="{212BEE73-66CE-4B2C-A500-105A637F90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76" y="4568046"/>
            <a:ext cx="1429463" cy="59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7313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White_2_DSS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1" y="310754"/>
            <a:ext cx="8474868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chemeClr val="accent6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E80C5-72AF-42BF-A62A-EAA4D5E06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232" y="580172"/>
            <a:ext cx="8474869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1" spc="75" baseline="0" dirty="0">
                <a:solidFill>
                  <a:schemeClr val="accent6"/>
                </a:solidFill>
              </a:defRPr>
            </a:lvl1pPr>
          </a:lstStyle>
          <a:p>
            <a:pPr marL="171450" lvl="0" indent="-171450"/>
            <a:endParaRPr lang="en-US" noProof="0"/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0ADAD969-B60A-4C59-988C-B213E3D53C95}"/>
              </a:ext>
            </a:extLst>
          </p:cNvPr>
          <p:cNvSpPr/>
          <p:nvPr userDrawn="1"/>
        </p:nvSpPr>
        <p:spPr>
          <a:xfrm>
            <a:off x="6235394" y="0"/>
            <a:ext cx="2908606" cy="309485"/>
          </a:xfrm>
          <a:custGeom>
            <a:avLst/>
            <a:gdLst>
              <a:gd name="connsiteX0" fmla="*/ 103162 w 3842114"/>
              <a:gd name="connsiteY0" fmla="*/ 0 h 412646"/>
              <a:gd name="connsiteX1" fmla="*/ 3842114 w 3842114"/>
              <a:gd name="connsiteY1" fmla="*/ 0 h 412646"/>
              <a:gd name="connsiteX2" fmla="*/ 3842114 w 3842114"/>
              <a:gd name="connsiteY2" fmla="*/ 412646 h 412646"/>
              <a:gd name="connsiteX3" fmla="*/ 0 w 3842114"/>
              <a:gd name="connsiteY3" fmla="*/ 412646 h 412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2114" h="412646">
                <a:moveTo>
                  <a:pt x="103162" y="0"/>
                </a:moveTo>
                <a:lnTo>
                  <a:pt x="3842114" y="0"/>
                </a:lnTo>
                <a:lnTo>
                  <a:pt x="3842114" y="412646"/>
                </a:lnTo>
                <a:lnTo>
                  <a:pt x="0" y="41264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26" name="Triangle rectangle 25">
            <a:extLst>
              <a:ext uri="{FF2B5EF4-FFF2-40B4-BE49-F238E27FC236}">
                <a16:creationId xmlns:a16="http://schemas.microsoft.com/office/drawing/2014/main" id="{C61046FD-CFB6-40E7-997A-9EB9D159AD54}"/>
              </a:ext>
            </a:extLst>
          </p:cNvPr>
          <p:cNvSpPr/>
          <p:nvPr userDrawn="1"/>
        </p:nvSpPr>
        <p:spPr>
          <a:xfrm flipH="1">
            <a:off x="8220075" y="309487"/>
            <a:ext cx="923925" cy="414004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12B750-E025-4BD5-93BB-4B09B7247895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30" name="Espace réservé du texte 2">
            <a:extLst>
              <a:ext uri="{FF2B5EF4-FFF2-40B4-BE49-F238E27FC236}">
                <a16:creationId xmlns:a16="http://schemas.microsoft.com/office/drawing/2014/main" id="{47CC50AA-41AC-419C-902B-9FBA490E63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232" y="1083564"/>
            <a:ext cx="8474869" cy="3309247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accent6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/>
            <a:r>
              <a:rPr lang="en-US" noProof="0" err="1"/>
              <a:t>Cliquez</a:t>
            </a:r>
            <a:r>
              <a:rPr lang="en-US" noProof="0"/>
              <a:t> pour modifier les styles du </a:t>
            </a:r>
            <a:r>
              <a:rPr lang="en-US" noProof="0" err="1"/>
              <a:t>texte</a:t>
            </a:r>
            <a:r>
              <a:rPr lang="en-US" noProof="0"/>
              <a:t> du masque</a:t>
            </a:r>
          </a:p>
          <a:p>
            <a:pPr marL="342900" lvl="1" indent="0">
              <a:buFontTx/>
              <a:buNone/>
            </a:pPr>
            <a:r>
              <a:rPr lang="en-US" noProof="0" err="1"/>
              <a:t>Deuxième</a:t>
            </a:r>
            <a:r>
              <a:rPr lang="en-US" noProof="0"/>
              <a:t> </a:t>
            </a:r>
            <a:r>
              <a:rPr lang="en-US" noProof="0" err="1"/>
              <a:t>niveau</a:t>
            </a:r>
            <a:endParaRPr lang="en-US" noProof="0"/>
          </a:p>
          <a:p>
            <a:pPr marL="685800" lvl="2" indent="0">
              <a:buFontTx/>
              <a:buNone/>
            </a:pPr>
            <a:r>
              <a:rPr lang="en-US" noProof="0" err="1"/>
              <a:t>Troisième</a:t>
            </a:r>
            <a:r>
              <a:rPr lang="en-US" noProof="0"/>
              <a:t> </a:t>
            </a:r>
            <a:r>
              <a:rPr lang="en-US" noProof="0" err="1"/>
              <a:t>niveau</a:t>
            </a:r>
            <a:endParaRPr lang="en-US" noProof="0"/>
          </a:p>
          <a:p>
            <a:pPr marL="1028700" lvl="3" indent="0">
              <a:buFontTx/>
              <a:buNone/>
            </a:pPr>
            <a:r>
              <a:rPr lang="en-US" noProof="0" err="1"/>
              <a:t>Quatrième</a:t>
            </a:r>
            <a:r>
              <a:rPr lang="en-US" noProof="0"/>
              <a:t> </a:t>
            </a:r>
            <a:r>
              <a:rPr lang="en-US" noProof="0" err="1"/>
              <a:t>niveau</a:t>
            </a:r>
            <a:endParaRPr lang="en-US" noProof="0"/>
          </a:p>
          <a:p>
            <a:pPr marL="1371600" lvl="4" indent="0">
              <a:buFontTx/>
              <a:buNone/>
            </a:pPr>
            <a:r>
              <a:rPr lang="en-US" noProof="0" err="1"/>
              <a:t>Cinquième</a:t>
            </a:r>
            <a:r>
              <a:rPr lang="en-US" noProof="0"/>
              <a:t> </a:t>
            </a:r>
            <a:r>
              <a:rPr lang="en-US" noProof="0" err="1"/>
              <a:t>niveau</a:t>
            </a:r>
            <a:endParaRPr lang="en-US" noProof="0"/>
          </a:p>
        </p:txBody>
      </p:sp>
      <p:sp>
        <p:nvSpPr>
          <p:cNvPr id="10" name="object 30">
            <a:extLst>
              <a:ext uri="{FF2B5EF4-FFF2-40B4-BE49-F238E27FC236}">
                <a16:creationId xmlns:a16="http://schemas.microsoft.com/office/drawing/2014/main" id="{5807F162-5B95-4AC1-85A4-F26257D5BD23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187AC84-C82F-4D6B-9BAD-49123BFED4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A63960A4-524F-4888-A03B-807D96AABDF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7208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Grey_2_DSS+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03903AB2-9666-4946-AAD6-2EDDB544DE61}"/>
              </a:ext>
            </a:extLst>
          </p:cNvPr>
          <p:cNvSpPr/>
          <p:nvPr userDrawn="1"/>
        </p:nvSpPr>
        <p:spPr>
          <a:xfrm>
            <a:off x="6873538" y="-1"/>
            <a:ext cx="2270462" cy="5143500"/>
          </a:xfrm>
          <a:custGeom>
            <a:avLst/>
            <a:gdLst>
              <a:gd name="connsiteX0" fmla="*/ 1512610 w 3027282"/>
              <a:gd name="connsiteY0" fmla="*/ 0 h 6858000"/>
              <a:gd name="connsiteX1" fmla="*/ 3027282 w 3027282"/>
              <a:gd name="connsiteY1" fmla="*/ 0 h 6858000"/>
              <a:gd name="connsiteX2" fmla="*/ 3027282 w 3027282"/>
              <a:gd name="connsiteY2" fmla="*/ 6858000 h 6858000"/>
              <a:gd name="connsiteX3" fmla="*/ 2570450 w 3027282"/>
              <a:gd name="connsiteY3" fmla="*/ 6858000 h 6858000"/>
              <a:gd name="connsiteX4" fmla="*/ 658019 w 3027282"/>
              <a:gd name="connsiteY4" fmla="*/ 6858000 h 6858000"/>
              <a:gd name="connsiteX5" fmla="*/ 0 w 302728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7282" h="6858000">
                <a:moveTo>
                  <a:pt x="1512610" y="0"/>
                </a:moveTo>
                <a:lnTo>
                  <a:pt x="3027282" y="0"/>
                </a:lnTo>
                <a:lnTo>
                  <a:pt x="302728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1" y="310754"/>
            <a:ext cx="8474868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chemeClr val="accent6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E80C5-72AF-42BF-A62A-EAA4D5E06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232" y="580172"/>
            <a:ext cx="8474869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1" spc="75" baseline="0" dirty="0">
                <a:solidFill>
                  <a:schemeClr val="accent6"/>
                </a:solidFill>
              </a:defRPr>
            </a:lvl1pPr>
          </a:lstStyle>
          <a:p>
            <a:pPr marL="171450" lvl="0" indent="-171450"/>
            <a:endParaRPr lang="en-US" noProof="0"/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0ADAD969-B60A-4C59-988C-B213E3D53C95}"/>
              </a:ext>
            </a:extLst>
          </p:cNvPr>
          <p:cNvSpPr/>
          <p:nvPr userDrawn="1"/>
        </p:nvSpPr>
        <p:spPr>
          <a:xfrm>
            <a:off x="6235394" y="0"/>
            <a:ext cx="2908606" cy="309485"/>
          </a:xfrm>
          <a:custGeom>
            <a:avLst/>
            <a:gdLst>
              <a:gd name="connsiteX0" fmla="*/ 103162 w 3842114"/>
              <a:gd name="connsiteY0" fmla="*/ 0 h 412646"/>
              <a:gd name="connsiteX1" fmla="*/ 3842114 w 3842114"/>
              <a:gd name="connsiteY1" fmla="*/ 0 h 412646"/>
              <a:gd name="connsiteX2" fmla="*/ 3842114 w 3842114"/>
              <a:gd name="connsiteY2" fmla="*/ 412646 h 412646"/>
              <a:gd name="connsiteX3" fmla="*/ 0 w 3842114"/>
              <a:gd name="connsiteY3" fmla="*/ 412646 h 412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2114" h="412646">
                <a:moveTo>
                  <a:pt x="103162" y="0"/>
                </a:moveTo>
                <a:lnTo>
                  <a:pt x="3842114" y="0"/>
                </a:lnTo>
                <a:lnTo>
                  <a:pt x="3842114" y="412646"/>
                </a:lnTo>
                <a:lnTo>
                  <a:pt x="0" y="41264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26" name="Triangle rectangle 25">
            <a:extLst>
              <a:ext uri="{FF2B5EF4-FFF2-40B4-BE49-F238E27FC236}">
                <a16:creationId xmlns:a16="http://schemas.microsoft.com/office/drawing/2014/main" id="{C61046FD-CFB6-40E7-997A-9EB9D159AD54}"/>
              </a:ext>
            </a:extLst>
          </p:cNvPr>
          <p:cNvSpPr/>
          <p:nvPr userDrawn="1"/>
        </p:nvSpPr>
        <p:spPr>
          <a:xfrm flipH="1">
            <a:off x="8220075" y="309487"/>
            <a:ext cx="923925" cy="414004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12B750-E025-4BD5-93BB-4B09B7247895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30" name="Espace réservé du texte 2">
            <a:extLst>
              <a:ext uri="{FF2B5EF4-FFF2-40B4-BE49-F238E27FC236}">
                <a16:creationId xmlns:a16="http://schemas.microsoft.com/office/drawing/2014/main" id="{47CC50AA-41AC-419C-902B-9FBA490E63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232" y="1083564"/>
            <a:ext cx="8474869" cy="3309247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accent6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/>
            <a:r>
              <a:rPr lang="en-US" noProof="0"/>
              <a:t>Cliquez pour modifier les styles du texte du masque</a:t>
            </a:r>
          </a:p>
          <a:p>
            <a:pPr marL="342900" lvl="1" indent="0">
              <a:buFontTx/>
              <a:buNone/>
            </a:pPr>
            <a:r>
              <a:rPr lang="en-US" noProof="0"/>
              <a:t>Deuxième niveau</a:t>
            </a:r>
          </a:p>
          <a:p>
            <a:pPr marL="685800" lvl="2" indent="0">
              <a:buFontTx/>
              <a:buNone/>
            </a:pPr>
            <a:r>
              <a:rPr lang="en-US" noProof="0"/>
              <a:t>Troisième niveau</a:t>
            </a:r>
          </a:p>
          <a:p>
            <a:pPr marL="1028700" lvl="3" indent="0">
              <a:buFontTx/>
              <a:buNone/>
            </a:pPr>
            <a:r>
              <a:rPr lang="en-US" noProof="0"/>
              <a:t>Quatrième niveau</a:t>
            </a:r>
          </a:p>
          <a:p>
            <a:pPr marL="1371600" lvl="4" indent="0">
              <a:buFontTx/>
              <a:buNone/>
            </a:pPr>
            <a:r>
              <a:rPr lang="en-US" noProof="0"/>
              <a:t>Cinquième niveau</a:t>
            </a:r>
          </a:p>
        </p:txBody>
      </p:sp>
      <p:sp>
        <p:nvSpPr>
          <p:cNvPr id="13" name="object 30">
            <a:extLst>
              <a:ext uri="{FF2B5EF4-FFF2-40B4-BE49-F238E27FC236}">
                <a16:creationId xmlns:a16="http://schemas.microsoft.com/office/drawing/2014/main" id="{A1F905C8-078E-4290-BCB7-32B380D16050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5D31D48-E297-4155-8DF9-F52C9D2171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1CBECD6-BAD7-4CD6-AB5D-6A377B58057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0207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DSS+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7821BC93-5B8F-47E7-80E9-6143166461CA}"/>
              </a:ext>
            </a:extLst>
          </p:cNvPr>
          <p:cNvSpPr/>
          <p:nvPr userDrawn="1"/>
        </p:nvSpPr>
        <p:spPr>
          <a:xfrm>
            <a:off x="6873538" y="-1"/>
            <a:ext cx="2270462" cy="5143500"/>
          </a:xfrm>
          <a:custGeom>
            <a:avLst/>
            <a:gdLst>
              <a:gd name="connsiteX0" fmla="*/ 1512610 w 3027282"/>
              <a:gd name="connsiteY0" fmla="*/ 0 h 6858000"/>
              <a:gd name="connsiteX1" fmla="*/ 3027282 w 3027282"/>
              <a:gd name="connsiteY1" fmla="*/ 0 h 6858000"/>
              <a:gd name="connsiteX2" fmla="*/ 3027282 w 3027282"/>
              <a:gd name="connsiteY2" fmla="*/ 6858000 h 6858000"/>
              <a:gd name="connsiteX3" fmla="*/ 2570450 w 3027282"/>
              <a:gd name="connsiteY3" fmla="*/ 6858000 h 6858000"/>
              <a:gd name="connsiteX4" fmla="*/ 658019 w 3027282"/>
              <a:gd name="connsiteY4" fmla="*/ 6858000 h 6858000"/>
              <a:gd name="connsiteX5" fmla="*/ 0 w 302728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7282" h="6858000">
                <a:moveTo>
                  <a:pt x="1512610" y="0"/>
                </a:moveTo>
                <a:lnTo>
                  <a:pt x="3027282" y="0"/>
                </a:lnTo>
                <a:lnTo>
                  <a:pt x="302728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1" y="310754"/>
            <a:ext cx="8474868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rgbClr val="DA2128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E80C5-72AF-42BF-A62A-EAA4D5E06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232" y="580172"/>
            <a:ext cx="8474869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1" spc="75" baseline="0" dirty="0">
                <a:solidFill>
                  <a:schemeClr val="tx2"/>
                </a:solidFill>
              </a:defRPr>
            </a:lvl1pPr>
          </a:lstStyle>
          <a:p>
            <a:pPr marL="171450" lvl="0" indent="-171450"/>
            <a:endParaRPr lang="en-US" noProof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FD2B46-F360-47EE-B6F4-E23B0D18BE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232" y="1083564"/>
            <a:ext cx="8474869" cy="3309247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accent6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/>
            <a:r>
              <a:rPr lang="en-US" noProof="0"/>
              <a:t>Cliquez pour modifier les styles du texte du masque</a:t>
            </a:r>
          </a:p>
          <a:p>
            <a:pPr marL="342900" lvl="1" indent="0">
              <a:buFontTx/>
              <a:buNone/>
            </a:pPr>
            <a:r>
              <a:rPr lang="en-US" noProof="0"/>
              <a:t>Deuxième niveau</a:t>
            </a:r>
          </a:p>
          <a:p>
            <a:pPr marL="685800" lvl="2" indent="0">
              <a:buFontTx/>
              <a:buNone/>
            </a:pPr>
            <a:r>
              <a:rPr lang="en-US" noProof="0"/>
              <a:t>Troisième niveau</a:t>
            </a:r>
          </a:p>
          <a:p>
            <a:pPr marL="1028700" lvl="3" indent="0">
              <a:buFontTx/>
              <a:buNone/>
            </a:pPr>
            <a:r>
              <a:rPr lang="en-US" noProof="0"/>
              <a:t>Quatrième niveau</a:t>
            </a:r>
          </a:p>
          <a:p>
            <a:pPr marL="1371600" lvl="4" indent="0">
              <a:buFontTx/>
              <a:buNone/>
            </a:pPr>
            <a:r>
              <a:rPr lang="en-US" noProof="0"/>
              <a:t>Cinquième niveau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1DA04C-6D5A-4D08-A903-DA14FD02697E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15" name="Triangle rectangle 14">
            <a:extLst>
              <a:ext uri="{FF2B5EF4-FFF2-40B4-BE49-F238E27FC236}">
                <a16:creationId xmlns:a16="http://schemas.microsoft.com/office/drawing/2014/main" id="{650A5088-F648-4343-9091-F6F8CCD6D465}"/>
              </a:ext>
            </a:extLst>
          </p:cNvPr>
          <p:cNvSpPr/>
          <p:nvPr userDrawn="1"/>
        </p:nvSpPr>
        <p:spPr>
          <a:xfrm flipV="1">
            <a:off x="1" y="1"/>
            <a:ext cx="5865212" cy="200078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6" name="Triangle rectangle 15">
            <a:extLst>
              <a:ext uri="{FF2B5EF4-FFF2-40B4-BE49-F238E27FC236}">
                <a16:creationId xmlns:a16="http://schemas.microsoft.com/office/drawing/2014/main" id="{8263DC5B-26B8-4CDF-8B25-573807C2E36E}"/>
              </a:ext>
            </a:extLst>
          </p:cNvPr>
          <p:cNvSpPr/>
          <p:nvPr userDrawn="1"/>
        </p:nvSpPr>
        <p:spPr>
          <a:xfrm rot="5400000" flipV="1">
            <a:off x="7207621" y="1705743"/>
            <a:ext cx="3642122" cy="230635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7" name="Triangle rectangle 16">
            <a:extLst>
              <a:ext uri="{FF2B5EF4-FFF2-40B4-BE49-F238E27FC236}">
                <a16:creationId xmlns:a16="http://schemas.microsoft.com/office/drawing/2014/main" id="{58FBB2A1-ADD7-4EC7-BC9A-EF1FA8721485}"/>
              </a:ext>
            </a:extLst>
          </p:cNvPr>
          <p:cNvSpPr/>
          <p:nvPr userDrawn="1"/>
        </p:nvSpPr>
        <p:spPr>
          <a:xfrm rot="16200000" flipV="1">
            <a:off x="-1705743" y="3207122"/>
            <a:ext cx="3642122" cy="230635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E8E0275A-C165-40BB-9544-8CD877094391}"/>
              </a:ext>
            </a:extLst>
          </p:cNvPr>
          <p:cNvSpPr/>
          <p:nvPr userDrawn="1"/>
        </p:nvSpPr>
        <p:spPr>
          <a:xfrm rot="10800000" flipV="1">
            <a:off x="3278788" y="4946117"/>
            <a:ext cx="5865212" cy="200078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3" name="object 30">
            <a:extLst>
              <a:ext uri="{FF2B5EF4-FFF2-40B4-BE49-F238E27FC236}">
                <a16:creationId xmlns:a16="http://schemas.microsoft.com/office/drawing/2014/main" id="{D5590F23-BD28-4784-A8BE-B79B3F51AF16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1AF0D6C-7495-4A9E-9EEC-D71CCCAADE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3E132A17-5345-4310-A0AD-63A24318C47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9672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DSS+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258EA53E-03FD-432D-B735-C427A9DFF966}"/>
              </a:ext>
            </a:extLst>
          </p:cNvPr>
          <p:cNvSpPr/>
          <p:nvPr userDrawn="1"/>
        </p:nvSpPr>
        <p:spPr>
          <a:xfrm>
            <a:off x="6873538" y="-1"/>
            <a:ext cx="2270462" cy="5143500"/>
          </a:xfrm>
          <a:custGeom>
            <a:avLst/>
            <a:gdLst>
              <a:gd name="connsiteX0" fmla="*/ 1512610 w 3027282"/>
              <a:gd name="connsiteY0" fmla="*/ 0 h 6858000"/>
              <a:gd name="connsiteX1" fmla="*/ 3027282 w 3027282"/>
              <a:gd name="connsiteY1" fmla="*/ 0 h 6858000"/>
              <a:gd name="connsiteX2" fmla="*/ 3027282 w 3027282"/>
              <a:gd name="connsiteY2" fmla="*/ 6858000 h 6858000"/>
              <a:gd name="connsiteX3" fmla="*/ 2570450 w 3027282"/>
              <a:gd name="connsiteY3" fmla="*/ 6858000 h 6858000"/>
              <a:gd name="connsiteX4" fmla="*/ 658019 w 3027282"/>
              <a:gd name="connsiteY4" fmla="*/ 6858000 h 6858000"/>
              <a:gd name="connsiteX5" fmla="*/ 0 w 302728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7282" h="6858000">
                <a:moveTo>
                  <a:pt x="1512610" y="0"/>
                </a:moveTo>
                <a:lnTo>
                  <a:pt x="3027282" y="0"/>
                </a:lnTo>
                <a:lnTo>
                  <a:pt x="302728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21" name="Triangle rectangle 20">
            <a:extLst>
              <a:ext uri="{FF2B5EF4-FFF2-40B4-BE49-F238E27FC236}">
                <a16:creationId xmlns:a16="http://schemas.microsoft.com/office/drawing/2014/main" id="{521727C5-4352-4A21-A8E3-AAFBFBF995B4}"/>
              </a:ext>
            </a:extLst>
          </p:cNvPr>
          <p:cNvSpPr/>
          <p:nvPr userDrawn="1"/>
        </p:nvSpPr>
        <p:spPr>
          <a:xfrm rot="5400000" flipV="1">
            <a:off x="7207621" y="1705743"/>
            <a:ext cx="3642122" cy="230635"/>
          </a:xfrm>
          <a:prstGeom prst="rtTriangle">
            <a:avLst/>
          </a:prstGeom>
          <a:solidFill>
            <a:srgbClr val="73A5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1" y="310754"/>
            <a:ext cx="8474868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rgbClr val="73A56B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E80C5-72AF-42BF-A62A-EAA4D5E06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232" y="580172"/>
            <a:ext cx="8474869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1" spc="75" baseline="0" dirty="0">
                <a:solidFill>
                  <a:schemeClr val="tx2"/>
                </a:solidFill>
              </a:defRPr>
            </a:lvl1pPr>
          </a:lstStyle>
          <a:p>
            <a:pPr marL="171450" lvl="0" indent="-171450"/>
            <a:endParaRPr lang="en-US" noProof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FD2B46-F360-47EE-B6F4-E23B0D18BE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232" y="1083564"/>
            <a:ext cx="8474869" cy="3309247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accent6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/>
            <a:r>
              <a:rPr lang="en-US" noProof="0"/>
              <a:t>Cliquez pour modifier les styles du texte du masque</a:t>
            </a:r>
          </a:p>
          <a:p>
            <a:pPr marL="342900" lvl="1" indent="0">
              <a:buFontTx/>
              <a:buNone/>
            </a:pPr>
            <a:r>
              <a:rPr lang="en-US" noProof="0"/>
              <a:t>Deuxième niveau</a:t>
            </a:r>
          </a:p>
          <a:p>
            <a:pPr marL="685800" lvl="2" indent="0">
              <a:buFontTx/>
              <a:buNone/>
            </a:pPr>
            <a:r>
              <a:rPr lang="en-US" noProof="0"/>
              <a:t>Troisième niveau</a:t>
            </a:r>
          </a:p>
          <a:p>
            <a:pPr marL="1028700" lvl="3" indent="0">
              <a:buFontTx/>
              <a:buNone/>
            </a:pPr>
            <a:r>
              <a:rPr lang="en-US" noProof="0"/>
              <a:t>Quatrième niveau</a:t>
            </a:r>
          </a:p>
          <a:p>
            <a:pPr marL="1371600" lvl="4" indent="0">
              <a:buFontTx/>
              <a:buNone/>
            </a:pPr>
            <a:r>
              <a:rPr lang="en-US" noProof="0"/>
              <a:t>Cinquième niveau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1DA04C-6D5A-4D08-A903-DA14FD02697E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15" name="Triangle rectangle 14">
            <a:extLst>
              <a:ext uri="{FF2B5EF4-FFF2-40B4-BE49-F238E27FC236}">
                <a16:creationId xmlns:a16="http://schemas.microsoft.com/office/drawing/2014/main" id="{F4D2125F-D904-4298-B8A0-8D659AB5D913}"/>
              </a:ext>
            </a:extLst>
          </p:cNvPr>
          <p:cNvSpPr/>
          <p:nvPr userDrawn="1"/>
        </p:nvSpPr>
        <p:spPr>
          <a:xfrm flipV="1">
            <a:off x="1" y="1"/>
            <a:ext cx="5865212" cy="200078"/>
          </a:xfrm>
          <a:prstGeom prst="rtTriangle">
            <a:avLst/>
          </a:prstGeom>
          <a:solidFill>
            <a:srgbClr val="73A5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7" name="Triangle rectangle 16">
            <a:extLst>
              <a:ext uri="{FF2B5EF4-FFF2-40B4-BE49-F238E27FC236}">
                <a16:creationId xmlns:a16="http://schemas.microsoft.com/office/drawing/2014/main" id="{D2C94894-A46C-46AD-92E5-FF1713ACDBA6}"/>
              </a:ext>
            </a:extLst>
          </p:cNvPr>
          <p:cNvSpPr/>
          <p:nvPr userDrawn="1"/>
        </p:nvSpPr>
        <p:spPr>
          <a:xfrm rot="16200000" flipV="1">
            <a:off x="-1705743" y="3207122"/>
            <a:ext cx="3642122" cy="230635"/>
          </a:xfrm>
          <a:prstGeom prst="rtTriangle">
            <a:avLst/>
          </a:prstGeom>
          <a:solidFill>
            <a:srgbClr val="73A5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C6AF6FD8-95FC-47B4-8990-D23E1CC7146A}"/>
              </a:ext>
            </a:extLst>
          </p:cNvPr>
          <p:cNvSpPr/>
          <p:nvPr userDrawn="1"/>
        </p:nvSpPr>
        <p:spPr>
          <a:xfrm rot="10800000" flipV="1">
            <a:off x="3278788" y="4946117"/>
            <a:ext cx="5865212" cy="200078"/>
          </a:xfrm>
          <a:prstGeom prst="rtTriangle">
            <a:avLst/>
          </a:prstGeom>
          <a:solidFill>
            <a:srgbClr val="73A5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3" name="object 30">
            <a:extLst>
              <a:ext uri="{FF2B5EF4-FFF2-40B4-BE49-F238E27FC236}">
                <a16:creationId xmlns:a16="http://schemas.microsoft.com/office/drawing/2014/main" id="{96876A41-7EE6-431A-8866-81C608124713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2A3CED2-A136-4FA0-AF31-73CF8EAC31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B29A9088-2B86-4ED5-BEFD-296C385617D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5500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DSS+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6FDA8D26-C864-4883-A2C0-C2C23F4A48FD}"/>
              </a:ext>
            </a:extLst>
          </p:cNvPr>
          <p:cNvSpPr/>
          <p:nvPr userDrawn="1"/>
        </p:nvSpPr>
        <p:spPr>
          <a:xfrm>
            <a:off x="6873538" y="-1"/>
            <a:ext cx="2270462" cy="5143500"/>
          </a:xfrm>
          <a:custGeom>
            <a:avLst/>
            <a:gdLst>
              <a:gd name="connsiteX0" fmla="*/ 1512610 w 3027282"/>
              <a:gd name="connsiteY0" fmla="*/ 0 h 6858000"/>
              <a:gd name="connsiteX1" fmla="*/ 3027282 w 3027282"/>
              <a:gd name="connsiteY1" fmla="*/ 0 h 6858000"/>
              <a:gd name="connsiteX2" fmla="*/ 3027282 w 3027282"/>
              <a:gd name="connsiteY2" fmla="*/ 6858000 h 6858000"/>
              <a:gd name="connsiteX3" fmla="*/ 2570450 w 3027282"/>
              <a:gd name="connsiteY3" fmla="*/ 6858000 h 6858000"/>
              <a:gd name="connsiteX4" fmla="*/ 658019 w 3027282"/>
              <a:gd name="connsiteY4" fmla="*/ 6858000 h 6858000"/>
              <a:gd name="connsiteX5" fmla="*/ 0 w 302728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7282" h="6858000">
                <a:moveTo>
                  <a:pt x="1512610" y="0"/>
                </a:moveTo>
                <a:lnTo>
                  <a:pt x="3027282" y="0"/>
                </a:lnTo>
                <a:lnTo>
                  <a:pt x="302728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1" y="310754"/>
            <a:ext cx="8474868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chemeClr val="accent6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E80C5-72AF-42BF-A62A-EAA4D5E06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232" y="580172"/>
            <a:ext cx="8474869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1" spc="75" baseline="0" dirty="0">
                <a:solidFill>
                  <a:schemeClr val="accent2"/>
                </a:solidFill>
              </a:defRPr>
            </a:lvl1pPr>
          </a:lstStyle>
          <a:p>
            <a:pPr marL="171450" lvl="0" indent="-171450"/>
            <a:endParaRPr lang="en-US" noProof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FD2B46-F360-47EE-B6F4-E23B0D18BE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232" y="1083564"/>
            <a:ext cx="8474869" cy="3309247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accent6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/>
            <a:r>
              <a:rPr lang="en-US" noProof="0"/>
              <a:t>Cliquez pour modifier les styles du texte du masque</a:t>
            </a:r>
          </a:p>
          <a:p>
            <a:pPr marL="342900" lvl="1" indent="0">
              <a:buFontTx/>
              <a:buNone/>
            </a:pPr>
            <a:r>
              <a:rPr lang="en-US" noProof="0"/>
              <a:t>Deuxième niveau</a:t>
            </a:r>
          </a:p>
          <a:p>
            <a:pPr marL="685800" lvl="2" indent="0">
              <a:buFontTx/>
              <a:buNone/>
            </a:pPr>
            <a:r>
              <a:rPr lang="en-US" noProof="0"/>
              <a:t>Troisième niveau</a:t>
            </a:r>
          </a:p>
          <a:p>
            <a:pPr marL="1028700" lvl="3" indent="0">
              <a:buFontTx/>
              <a:buNone/>
            </a:pPr>
            <a:r>
              <a:rPr lang="en-US" noProof="0"/>
              <a:t>Quatrième niveau</a:t>
            </a:r>
          </a:p>
          <a:p>
            <a:pPr marL="1371600" lvl="4" indent="0">
              <a:buFontTx/>
              <a:buNone/>
            </a:pPr>
            <a:r>
              <a:rPr lang="en-US" noProof="0"/>
              <a:t>Cinquième niveau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1DA04C-6D5A-4D08-A903-DA14FD02697E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8923FB03-14D5-4C1F-BA98-394DFC577BA1}"/>
              </a:ext>
            </a:extLst>
          </p:cNvPr>
          <p:cNvSpPr/>
          <p:nvPr userDrawn="1"/>
        </p:nvSpPr>
        <p:spPr>
          <a:xfrm flipV="1">
            <a:off x="1" y="1"/>
            <a:ext cx="5865212" cy="20007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6" name="Triangle rectangle 15">
            <a:extLst>
              <a:ext uri="{FF2B5EF4-FFF2-40B4-BE49-F238E27FC236}">
                <a16:creationId xmlns:a16="http://schemas.microsoft.com/office/drawing/2014/main" id="{88D1DF06-200B-46B1-9F65-7CAB71E78148}"/>
              </a:ext>
            </a:extLst>
          </p:cNvPr>
          <p:cNvSpPr/>
          <p:nvPr userDrawn="1"/>
        </p:nvSpPr>
        <p:spPr>
          <a:xfrm rot="16200000" flipV="1">
            <a:off x="-1705743" y="3207122"/>
            <a:ext cx="3642122" cy="23063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7" name="Triangle rectangle 16">
            <a:extLst>
              <a:ext uri="{FF2B5EF4-FFF2-40B4-BE49-F238E27FC236}">
                <a16:creationId xmlns:a16="http://schemas.microsoft.com/office/drawing/2014/main" id="{37180E38-2BD2-4B8E-8D30-6FA2A5DCFD32}"/>
              </a:ext>
            </a:extLst>
          </p:cNvPr>
          <p:cNvSpPr/>
          <p:nvPr userDrawn="1"/>
        </p:nvSpPr>
        <p:spPr>
          <a:xfrm rot="10800000" flipV="1">
            <a:off x="3278788" y="4946117"/>
            <a:ext cx="5865212" cy="20007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21" name="Triangle rectangle 20">
            <a:extLst>
              <a:ext uri="{FF2B5EF4-FFF2-40B4-BE49-F238E27FC236}">
                <a16:creationId xmlns:a16="http://schemas.microsoft.com/office/drawing/2014/main" id="{F7F22829-BD5D-45A1-AA64-9EF4D175D696}"/>
              </a:ext>
            </a:extLst>
          </p:cNvPr>
          <p:cNvSpPr/>
          <p:nvPr userDrawn="1"/>
        </p:nvSpPr>
        <p:spPr>
          <a:xfrm rot="5400000" flipV="1">
            <a:off x="7207621" y="1705743"/>
            <a:ext cx="3642122" cy="230635"/>
          </a:xfrm>
          <a:prstGeom prst="rtTriangle">
            <a:avLst/>
          </a:prstGeom>
          <a:solidFill>
            <a:srgbClr val="191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3" name="object 30">
            <a:extLst>
              <a:ext uri="{FF2B5EF4-FFF2-40B4-BE49-F238E27FC236}">
                <a16:creationId xmlns:a16="http://schemas.microsoft.com/office/drawing/2014/main" id="{8D0E3604-6A0C-4405-9311-B628FF5A346C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D422AF1-61CA-4AD7-AD5D-69096FC336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39E79FA-5C8B-431E-B37E-0251560116F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42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Lon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3564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9A5DEB5-22C5-476C-A468-B2DD9C35F64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21EBDCD7-77A5-4BC7-96F7-DED46AF71ED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83504EB2-1848-44C8-9FAD-B72B04C0D8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4DC2FC-5160-BB48-8152-2941FC5777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615AB5E-0C86-BB44-A5E2-E04F5E251F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91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pos="193" userDrawn="1">
          <p15:clr>
            <a:srgbClr val="FBAE40"/>
          </p15:clr>
        </p15:guide>
        <p15:guide id="3" orient="horz" pos="2845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DSS+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076C4F73-3EDB-4D4A-AB74-D74D65489A88}"/>
              </a:ext>
            </a:extLst>
          </p:cNvPr>
          <p:cNvSpPr/>
          <p:nvPr userDrawn="1"/>
        </p:nvSpPr>
        <p:spPr>
          <a:xfrm>
            <a:off x="6873538" y="-1"/>
            <a:ext cx="2270462" cy="5143500"/>
          </a:xfrm>
          <a:custGeom>
            <a:avLst/>
            <a:gdLst>
              <a:gd name="connsiteX0" fmla="*/ 1512610 w 3027282"/>
              <a:gd name="connsiteY0" fmla="*/ 0 h 6858000"/>
              <a:gd name="connsiteX1" fmla="*/ 3027282 w 3027282"/>
              <a:gd name="connsiteY1" fmla="*/ 0 h 6858000"/>
              <a:gd name="connsiteX2" fmla="*/ 3027282 w 3027282"/>
              <a:gd name="connsiteY2" fmla="*/ 6858000 h 6858000"/>
              <a:gd name="connsiteX3" fmla="*/ 2570450 w 3027282"/>
              <a:gd name="connsiteY3" fmla="*/ 6858000 h 6858000"/>
              <a:gd name="connsiteX4" fmla="*/ 658019 w 3027282"/>
              <a:gd name="connsiteY4" fmla="*/ 6858000 h 6858000"/>
              <a:gd name="connsiteX5" fmla="*/ 0 w 302728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7282" h="6858000">
                <a:moveTo>
                  <a:pt x="1512610" y="0"/>
                </a:moveTo>
                <a:lnTo>
                  <a:pt x="3027282" y="0"/>
                </a:lnTo>
                <a:lnTo>
                  <a:pt x="302728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1" y="310754"/>
            <a:ext cx="8474868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rgbClr val="FFC000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E80C5-72AF-42BF-A62A-EAA4D5E06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232" y="580172"/>
            <a:ext cx="8474869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1" spc="75" baseline="0" dirty="0">
                <a:solidFill>
                  <a:schemeClr val="tx2"/>
                </a:solidFill>
              </a:defRPr>
            </a:lvl1pPr>
          </a:lstStyle>
          <a:p>
            <a:pPr marL="171450" lvl="0" indent="-171450"/>
            <a:endParaRPr lang="en-US" noProof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FD2B46-F360-47EE-B6F4-E23B0D18BE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232" y="1083564"/>
            <a:ext cx="8474869" cy="3309247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accent6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/>
            <a:r>
              <a:rPr lang="en-US" noProof="0"/>
              <a:t>Cliquez pour modifier les styles du texte du masque</a:t>
            </a:r>
          </a:p>
          <a:p>
            <a:pPr marL="342900" lvl="1" indent="0">
              <a:buFontTx/>
              <a:buNone/>
            </a:pPr>
            <a:r>
              <a:rPr lang="en-US" noProof="0"/>
              <a:t>Deuxième niveau</a:t>
            </a:r>
          </a:p>
          <a:p>
            <a:pPr marL="685800" lvl="2" indent="0">
              <a:buFontTx/>
              <a:buNone/>
            </a:pPr>
            <a:r>
              <a:rPr lang="en-US" noProof="0"/>
              <a:t>Troisième niveau</a:t>
            </a:r>
          </a:p>
          <a:p>
            <a:pPr marL="1028700" lvl="3" indent="0">
              <a:buFontTx/>
              <a:buNone/>
            </a:pPr>
            <a:r>
              <a:rPr lang="en-US" noProof="0"/>
              <a:t>Quatrième niveau</a:t>
            </a:r>
          </a:p>
          <a:p>
            <a:pPr marL="1371600" lvl="4" indent="0">
              <a:buFontTx/>
              <a:buNone/>
            </a:pPr>
            <a:r>
              <a:rPr lang="en-US" noProof="0"/>
              <a:t>Cinquième niveau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1DA04C-6D5A-4D08-A903-DA14FD02697E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C7CACA29-D636-42D3-9DD5-5B81527D1BD6}"/>
              </a:ext>
            </a:extLst>
          </p:cNvPr>
          <p:cNvSpPr/>
          <p:nvPr userDrawn="1"/>
        </p:nvSpPr>
        <p:spPr>
          <a:xfrm flipV="1">
            <a:off x="1" y="1"/>
            <a:ext cx="5865212" cy="200078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6" name="Triangle rectangle 15">
            <a:extLst>
              <a:ext uri="{FF2B5EF4-FFF2-40B4-BE49-F238E27FC236}">
                <a16:creationId xmlns:a16="http://schemas.microsoft.com/office/drawing/2014/main" id="{6E84B975-F5B4-4D21-BDC8-99D843FBB301}"/>
              </a:ext>
            </a:extLst>
          </p:cNvPr>
          <p:cNvSpPr/>
          <p:nvPr userDrawn="1"/>
        </p:nvSpPr>
        <p:spPr>
          <a:xfrm rot="16200000" flipV="1">
            <a:off x="-1705743" y="3207122"/>
            <a:ext cx="3642122" cy="230635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7" name="Triangle rectangle 16">
            <a:extLst>
              <a:ext uri="{FF2B5EF4-FFF2-40B4-BE49-F238E27FC236}">
                <a16:creationId xmlns:a16="http://schemas.microsoft.com/office/drawing/2014/main" id="{B1037DF1-68DE-440F-B601-9FBE6E7E1C61}"/>
              </a:ext>
            </a:extLst>
          </p:cNvPr>
          <p:cNvSpPr/>
          <p:nvPr userDrawn="1"/>
        </p:nvSpPr>
        <p:spPr>
          <a:xfrm rot="10800000" flipV="1">
            <a:off x="3278788" y="4946117"/>
            <a:ext cx="5865212" cy="200078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21" name="Triangle rectangle 20">
            <a:extLst>
              <a:ext uri="{FF2B5EF4-FFF2-40B4-BE49-F238E27FC236}">
                <a16:creationId xmlns:a16="http://schemas.microsoft.com/office/drawing/2014/main" id="{9A4BB5B1-637E-4A76-BF7B-086A811C4A57}"/>
              </a:ext>
            </a:extLst>
          </p:cNvPr>
          <p:cNvSpPr/>
          <p:nvPr userDrawn="1"/>
        </p:nvSpPr>
        <p:spPr>
          <a:xfrm rot="5400000" flipV="1">
            <a:off x="7207621" y="1705743"/>
            <a:ext cx="3642122" cy="230635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3" name="object 30">
            <a:extLst>
              <a:ext uri="{FF2B5EF4-FFF2-40B4-BE49-F238E27FC236}">
                <a16:creationId xmlns:a16="http://schemas.microsoft.com/office/drawing/2014/main" id="{0979D376-CB81-42E6-8334-65FD16150002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20C31A9-19D1-4679-8294-590DA67519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B9E5BD68-B1ED-440F-AA38-9762839E31E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6218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_DSS+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FC397D8C-655E-4397-AD33-AE5E15C5039F}"/>
              </a:ext>
            </a:extLst>
          </p:cNvPr>
          <p:cNvSpPr/>
          <p:nvPr userDrawn="1"/>
        </p:nvSpPr>
        <p:spPr>
          <a:xfrm>
            <a:off x="6873538" y="-1"/>
            <a:ext cx="2270462" cy="5143500"/>
          </a:xfrm>
          <a:custGeom>
            <a:avLst/>
            <a:gdLst>
              <a:gd name="connsiteX0" fmla="*/ 1512610 w 3027282"/>
              <a:gd name="connsiteY0" fmla="*/ 0 h 6858000"/>
              <a:gd name="connsiteX1" fmla="*/ 3027282 w 3027282"/>
              <a:gd name="connsiteY1" fmla="*/ 0 h 6858000"/>
              <a:gd name="connsiteX2" fmla="*/ 3027282 w 3027282"/>
              <a:gd name="connsiteY2" fmla="*/ 6858000 h 6858000"/>
              <a:gd name="connsiteX3" fmla="*/ 2570450 w 3027282"/>
              <a:gd name="connsiteY3" fmla="*/ 6858000 h 6858000"/>
              <a:gd name="connsiteX4" fmla="*/ 658019 w 3027282"/>
              <a:gd name="connsiteY4" fmla="*/ 6858000 h 6858000"/>
              <a:gd name="connsiteX5" fmla="*/ 0 w 302728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7282" h="6858000">
                <a:moveTo>
                  <a:pt x="1512610" y="0"/>
                </a:moveTo>
                <a:lnTo>
                  <a:pt x="3027282" y="0"/>
                </a:lnTo>
                <a:lnTo>
                  <a:pt x="302728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1" y="310754"/>
            <a:ext cx="8474868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chemeClr val="accent3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E80C5-72AF-42BF-A62A-EAA4D5E06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232" y="580172"/>
            <a:ext cx="8474869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1" spc="75" baseline="0" dirty="0">
                <a:solidFill>
                  <a:schemeClr val="tx2"/>
                </a:solidFill>
              </a:defRPr>
            </a:lvl1pPr>
          </a:lstStyle>
          <a:p>
            <a:pPr marL="171450" lvl="0" indent="-171450"/>
            <a:endParaRPr lang="en-US" noProof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FD2B46-F360-47EE-B6F4-E23B0D18BE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232" y="1083564"/>
            <a:ext cx="8474869" cy="3309247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accent6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accent6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/>
            <a:r>
              <a:rPr lang="en-US" noProof="0"/>
              <a:t>Cliquez pour modifier les styles du texte du masque</a:t>
            </a:r>
          </a:p>
          <a:p>
            <a:pPr marL="342900" lvl="1" indent="0">
              <a:buFontTx/>
              <a:buNone/>
            </a:pPr>
            <a:r>
              <a:rPr lang="en-US" noProof="0"/>
              <a:t>Deuxième niveau</a:t>
            </a:r>
          </a:p>
          <a:p>
            <a:pPr marL="685800" lvl="2" indent="0">
              <a:buFontTx/>
              <a:buNone/>
            </a:pPr>
            <a:r>
              <a:rPr lang="en-US" noProof="0"/>
              <a:t>Troisième niveau</a:t>
            </a:r>
          </a:p>
          <a:p>
            <a:pPr marL="1028700" lvl="3" indent="0">
              <a:buFontTx/>
              <a:buNone/>
            </a:pPr>
            <a:r>
              <a:rPr lang="en-US" noProof="0"/>
              <a:t>Quatrième niveau</a:t>
            </a:r>
          </a:p>
          <a:p>
            <a:pPr marL="1371600" lvl="4" indent="0">
              <a:buFontTx/>
              <a:buNone/>
            </a:pPr>
            <a:r>
              <a:rPr lang="en-US" noProof="0"/>
              <a:t>Cinquième niveau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1DA04C-6D5A-4D08-A903-DA14FD02697E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C7CACA29-D636-42D3-9DD5-5B81527D1BD6}"/>
              </a:ext>
            </a:extLst>
          </p:cNvPr>
          <p:cNvSpPr/>
          <p:nvPr userDrawn="1"/>
        </p:nvSpPr>
        <p:spPr>
          <a:xfrm flipV="1">
            <a:off x="1" y="2"/>
            <a:ext cx="5865212" cy="200078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5" name="Triangle rectangle 14">
            <a:extLst>
              <a:ext uri="{FF2B5EF4-FFF2-40B4-BE49-F238E27FC236}">
                <a16:creationId xmlns:a16="http://schemas.microsoft.com/office/drawing/2014/main" id="{412277DC-B8D6-48AC-B324-6ED9D1878C4B}"/>
              </a:ext>
            </a:extLst>
          </p:cNvPr>
          <p:cNvSpPr/>
          <p:nvPr userDrawn="1"/>
        </p:nvSpPr>
        <p:spPr>
          <a:xfrm rot="5400000" flipV="1">
            <a:off x="7222126" y="1705743"/>
            <a:ext cx="3642122" cy="230635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6" name="Triangle rectangle 15">
            <a:extLst>
              <a:ext uri="{FF2B5EF4-FFF2-40B4-BE49-F238E27FC236}">
                <a16:creationId xmlns:a16="http://schemas.microsoft.com/office/drawing/2014/main" id="{6E84B975-F5B4-4D21-BDC8-99D843FBB301}"/>
              </a:ext>
            </a:extLst>
          </p:cNvPr>
          <p:cNvSpPr/>
          <p:nvPr userDrawn="1"/>
        </p:nvSpPr>
        <p:spPr>
          <a:xfrm rot="16200000" flipV="1">
            <a:off x="-1705743" y="3207123"/>
            <a:ext cx="3642122" cy="230635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7" name="Triangle rectangle 16">
            <a:extLst>
              <a:ext uri="{FF2B5EF4-FFF2-40B4-BE49-F238E27FC236}">
                <a16:creationId xmlns:a16="http://schemas.microsoft.com/office/drawing/2014/main" id="{B1037DF1-68DE-440F-B601-9FBE6E7E1C61}"/>
              </a:ext>
            </a:extLst>
          </p:cNvPr>
          <p:cNvSpPr/>
          <p:nvPr userDrawn="1"/>
        </p:nvSpPr>
        <p:spPr>
          <a:xfrm rot="10800000" flipV="1">
            <a:off x="3278788" y="4946117"/>
            <a:ext cx="5865212" cy="200078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13" name="object 30">
            <a:extLst>
              <a:ext uri="{FF2B5EF4-FFF2-40B4-BE49-F238E27FC236}">
                <a16:creationId xmlns:a16="http://schemas.microsoft.com/office/drawing/2014/main" id="{CE819A47-E1DB-4E15-ABCA-89F6C57ED0DC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B40AF099-195A-4A3F-91E0-74E1268ADF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52DBFF29-8EC0-4A1F-8295-20EDDBC38A1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6778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ides_DSS+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C4A423-CF4C-4184-BA9E-F752F3C0E97F}"/>
              </a:ext>
            </a:extLst>
          </p:cNvPr>
          <p:cNvSpPr/>
          <p:nvPr userDrawn="1"/>
        </p:nvSpPr>
        <p:spPr>
          <a:xfrm>
            <a:off x="4572001" y="0"/>
            <a:ext cx="4571999" cy="5143500"/>
          </a:xfrm>
          <a:prstGeom prst="rect">
            <a:avLst/>
          </a:prstGeom>
          <a:solidFill>
            <a:srgbClr val="1919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E2CCAA54-5BEF-4D1F-AA62-8F614885D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087" y="1511223"/>
            <a:ext cx="3745828" cy="994172"/>
          </a:xfrm>
          <a:prstGeom prst="rect">
            <a:avLst/>
          </a:prstGeom>
        </p:spPr>
        <p:txBody>
          <a:bodyPr/>
          <a:lstStyle>
            <a:lvl1pPr>
              <a:defRPr sz="2100" b="1" spc="75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Modifiez le style du titre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B2C207-7AD3-45C1-932B-73FE7D977590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rgbClr val="000000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rgbClr val="000000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47B03497-5B8F-49DB-8C0D-A41FBAF9CF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8" name="object 30">
            <a:extLst>
              <a:ext uri="{FF2B5EF4-FFF2-40B4-BE49-F238E27FC236}">
                <a16:creationId xmlns:a16="http://schemas.microsoft.com/office/drawing/2014/main" id="{FAA09B65-FE3F-46B0-8894-63D5F5E88C48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bg1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bg1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39F342E-BDD6-4EDE-AB36-9F858CF8BF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997F588-3473-489B-BC70-2B01BD52DE8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4462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ides 2_DSS+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C4A423-CF4C-4184-BA9E-F752F3C0E97F}"/>
              </a:ext>
            </a:extLst>
          </p:cNvPr>
          <p:cNvSpPr/>
          <p:nvPr userDrawn="1"/>
        </p:nvSpPr>
        <p:spPr>
          <a:xfrm>
            <a:off x="1" y="0"/>
            <a:ext cx="4571999" cy="5143500"/>
          </a:xfrm>
          <a:prstGeom prst="rect">
            <a:avLst/>
          </a:prstGeom>
          <a:solidFill>
            <a:srgbClr val="1919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E2CCAA54-5BEF-4D1F-AA62-8F614885D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87" y="1511223"/>
            <a:ext cx="3745828" cy="994172"/>
          </a:xfrm>
          <a:prstGeom prst="rect">
            <a:avLst/>
          </a:prstGeom>
        </p:spPr>
        <p:txBody>
          <a:bodyPr lIns="0"/>
          <a:lstStyle>
            <a:lvl1pPr>
              <a:defRPr sz="2100" b="1" spc="75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Modifiez le style du titre</a:t>
            </a:r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47B03497-5B8F-49DB-8C0D-A41FBAF9CF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D3D0B4-ABFC-4345-8E89-B5F46A3465B8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8" name="object 30">
            <a:extLst>
              <a:ext uri="{FF2B5EF4-FFF2-40B4-BE49-F238E27FC236}">
                <a16:creationId xmlns:a16="http://schemas.microsoft.com/office/drawing/2014/main" id="{FC2C9D4F-C15A-4D9E-B7B4-8B3BA63684FA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grpSp>
        <p:nvGrpSpPr>
          <p:cNvPr id="10" name="object 2">
            <a:extLst>
              <a:ext uri="{FF2B5EF4-FFF2-40B4-BE49-F238E27FC236}">
                <a16:creationId xmlns:a16="http://schemas.microsoft.com/office/drawing/2014/main" id="{ABA8F188-05F2-484A-8770-9D8D7AEE60B6}"/>
              </a:ext>
            </a:extLst>
          </p:cNvPr>
          <p:cNvGrpSpPr/>
          <p:nvPr userDrawn="1"/>
        </p:nvGrpSpPr>
        <p:grpSpPr>
          <a:xfrm>
            <a:off x="326231" y="4724436"/>
            <a:ext cx="2383893" cy="115738"/>
            <a:chOff x="914402" y="5367527"/>
            <a:chExt cx="5696706" cy="276185"/>
          </a:xfrm>
        </p:grpSpPr>
        <p:sp>
          <p:nvSpPr>
            <p:cNvPr id="13" name="object 4">
              <a:extLst>
                <a:ext uri="{FF2B5EF4-FFF2-40B4-BE49-F238E27FC236}">
                  <a16:creationId xmlns:a16="http://schemas.microsoft.com/office/drawing/2014/main" id="{DA410302-7981-420B-8982-705878A36B67}"/>
                </a:ext>
              </a:extLst>
            </p:cNvPr>
            <p:cNvSpPr/>
            <p:nvPr/>
          </p:nvSpPr>
          <p:spPr>
            <a:xfrm>
              <a:off x="914402" y="5378692"/>
              <a:ext cx="240665" cy="260985"/>
            </a:xfrm>
            <a:custGeom>
              <a:avLst/>
              <a:gdLst/>
              <a:ahLst/>
              <a:cxnLst/>
              <a:rect l="l" t="t" r="r" b="b"/>
              <a:pathLst>
                <a:path w="240665" h="260985">
                  <a:moveTo>
                    <a:pt x="101612" y="0"/>
                  </a:moveTo>
                  <a:lnTo>
                    <a:pt x="0" y="0"/>
                  </a:lnTo>
                  <a:lnTo>
                    <a:pt x="0" y="260553"/>
                  </a:lnTo>
                  <a:lnTo>
                    <a:pt x="101612" y="260553"/>
                  </a:lnTo>
                  <a:lnTo>
                    <a:pt x="147457" y="254044"/>
                  </a:lnTo>
                  <a:lnTo>
                    <a:pt x="185725" y="235814"/>
                  </a:lnTo>
                  <a:lnTo>
                    <a:pt x="213872" y="208813"/>
                  </a:lnTo>
                  <a:lnTo>
                    <a:pt x="57315" y="208813"/>
                  </a:lnTo>
                  <a:lnTo>
                    <a:pt x="57315" y="51739"/>
                  </a:lnTo>
                  <a:lnTo>
                    <a:pt x="214368" y="51739"/>
                  </a:lnTo>
                  <a:lnTo>
                    <a:pt x="185725" y="24478"/>
                  </a:lnTo>
                  <a:lnTo>
                    <a:pt x="147457" y="6432"/>
                  </a:lnTo>
                  <a:lnTo>
                    <a:pt x="101612" y="0"/>
                  </a:lnTo>
                  <a:close/>
                </a:path>
                <a:path w="240665" h="260985">
                  <a:moveTo>
                    <a:pt x="214368" y="51739"/>
                  </a:moveTo>
                  <a:lnTo>
                    <a:pt x="101612" y="51739"/>
                  </a:lnTo>
                  <a:lnTo>
                    <a:pt x="133670" y="57521"/>
                  </a:lnTo>
                  <a:lnTo>
                    <a:pt x="158469" y="73701"/>
                  </a:lnTo>
                  <a:lnTo>
                    <a:pt x="174473" y="98534"/>
                  </a:lnTo>
                  <a:lnTo>
                    <a:pt x="180149" y="130276"/>
                  </a:lnTo>
                  <a:lnTo>
                    <a:pt x="180149" y="131025"/>
                  </a:lnTo>
                  <a:lnTo>
                    <a:pt x="174473" y="162650"/>
                  </a:lnTo>
                  <a:lnTo>
                    <a:pt x="158469" y="187226"/>
                  </a:lnTo>
                  <a:lnTo>
                    <a:pt x="133670" y="203149"/>
                  </a:lnTo>
                  <a:lnTo>
                    <a:pt x="101612" y="208813"/>
                  </a:lnTo>
                  <a:lnTo>
                    <a:pt x="213872" y="208813"/>
                  </a:lnTo>
                  <a:lnTo>
                    <a:pt x="214916" y="207812"/>
                  </a:lnTo>
                  <a:lnTo>
                    <a:pt x="233530" y="171984"/>
                  </a:lnTo>
                  <a:lnTo>
                    <a:pt x="239950" y="131025"/>
                  </a:lnTo>
                  <a:lnTo>
                    <a:pt x="240068" y="129527"/>
                  </a:lnTo>
                  <a:lnTo>
                    <a:pt x="233530" y="87902"/>
                  </a:lnTo>
                  <a:lnTo>
                    <a:pt x="214916" y="52260"/>
                  </a:lnTo>
                  <a:lnTo>
                    <a:pt x="214368" y="517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14" name="object 5">
              <a:extLst>
                <a:ext uri="{FF2B5EF4-FFF2-40B4-BE49-F238E27FC236}">
                  <a16:creationId xmlns:a16="http://schemas.microsoft.com/office/drawing/2014/main" id="{FD779B72-1906-4004-9834-2F79F9662214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3866" y="5439741"/>
              <a:ext cx="182753" cy="203225"/>
            </a:xfrm>
            <a:prstGeom prst="rect">
              <a:avLst/>
            </a:prstGeom>
          </p:spPr>
        </p:pic>
        <p:sp>
          <p:nvSpPr>
            <p:cNvPr id="16" name="object 6">
              <a:extLst>
                <a:ext uri="{FF2B5EF4-FFF2-40B4-BE49-F238E27FC236}">
                  <a16:creationId xmlns:a16="http://schemas.microsoft.com/office/drawing/2014/main" id="{DF2C357C-0813-405E-A0E9-80FA7A8DB8E7}"/>
                </a:ext>
              </a:extLst>
            </p:cNvPr>
            <p:cNvSpPr/>
            <p:nvPr/>
          </p:nvSpPr>
          <p:spPr>
            <a:xfrm>
              <a:off x="1440654" y="5378692"/>
              <a:ext cx="206375" cy="260985"/>
            </a:xfrm>
            <a:custGeom>
              <a:avLst/>
              <a:gdLst/>
              <a:ahLst/>
              <a:cxnLst/>
              <a:rect l="l" t="t" r="r" b="b"/>
              <a:pathLst>
                <a:path w="206375" h="260985">
                  <a:moveTo>
                    <a:pt x="106451" y="0"/>
                  </a:moveTo>
                  <a:lnTo>
                    <a:pt x="0" y="0"/>
                  </a:lnTo>
                  <a:lnTo>
                    <a:pt x="0" y="260553"/>
                  </a:lnTo>
                  <a:lnTo>
                    <a:pt x="57315" y="260553"/>
                  </a:lnTo>
                  <a:lnTo>
                    <a:pt x="57315" y="182384"/>
                  </a:lnTo>
                  <a:lnTo>
                    <a:pt x="100863" y="182384"/>
                  </a:lnTo>
                  <a:lnTo>
                    <a:pt x="141973" y="176556"/>
                  </a:lnTo>
                  <a:lnTo>
                    <a:pt x="175442" y="159213"/>
                  </a:lnTo>
                  <a:lnTo>
                    <a:pt x="197303" y="131394"/>
                  </a:lnTo>
                  <a:lnTo>
                    <a:pt x="57315" y="131394"/>
                  </a:lnTo>
                  <a:lnTo>
                    <a:pt x="57315" y="51739"/>
                  </a:lnTo>
                  <a:lnTo>
                    <a:pt x="198097" y="51739"/>
                  </a:lnTo>
                  <a:lnTo>
                    <a:pt x="179631" y="25080"/>
                  </a:lnTo>
                  <a:lnTo>
                    <a:pt x="148257" y="6590"/>
                  </a:lnTo>
                  <a:lnTo>
                    <a:pt x="106451" y="0"/>
                  </a:lnTo>
                  <a:close/>
                </a:path>
                <a:path w="206375" h="260985">
                  <a:moveTo>
                    <a:pt x="198097" y="51739"/>
                  </a:moveTo>
                  <a:lnTo>
                    <a:pt x="101612" y="51739"/>
                  </a:lnTo>
                  <a:lnTo>
                    <a:pt x="120968" y="54294"/>
                  </a:lnTo>
                  <a:lnTo>
                    <a:pt x="135616" y="61839"/>
                  </a:lnTo>
                  <a:lnTo>
                    <a:pt x="144893" y="74199"/>
                  </a:lnTo>
                  <a:lnTo>
                    <a:pt x="148060" y="90817"/>
                  </a:lnTo>
                  <a:lnTo>
                    <a:pt x="148132" y="91935"/>
                  </a:lnTo>
                  <a:lnTo>
                    <a:pt x="145067" y="107525"/>
                  </a:lnTo>
                  <a:lnTo>
                    <a:pt x="136174" y="120041"/>
                  </a:lnTo>
                  <a:lnTo>
                    <a:pt x="121906" y="128370"/>
                  </a:lnTo>
                  <a:lnTo>
                    <a:pt x="102717" y="131394"/>
                  </a:lnTo>
                  <a:lnTo>
                    <a:pt x="197303" y="131394"/>
                  </a:lnTo>
                  <a:lnTo>
                    <a:pt x="197955" y="130563"/>
                  </a:lnTo>
                  <a:lnTo>
                    <a:pt x="206118" y="91198"/>
                  </a:lnTo>
                  <a:lnTo>
                    <a:pt x="206197" y="90081"/>
                  </a:lnTo>
                  <a:lnTo>
                    <a:pt x="199352" y="53551"/>
                  </a:lnTo>
                  <a:lnTo>
                    <a:pt x="198097" y="517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17" name="object 7">
              <a:extLst>
                <a:ext uri="{FF2B5EF4-FFF2-40B4-BE49-F238E27FC236}">
                  <a16:creationId xmlns:a16="http://schemas.microsoft.com/office/drawing/2014/main" id="{706BA68B-0CFD-424A-BD8D-1167193AA936}"/>
                </a:ext>
              </a:extLst>
            </p:cNvPr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0183" y="5436015"/>
              <a:ext cx="215874" cy="207695"/>
            </a:xfrm>
            <a:prstGeom prst="rect">
              <a:avLst/>
            </a:prstGeom>
          </p:spPr>
        </p:pic>
        <p:pic>
          <p:nvPicPr>
            <p:cNvPr id="18" name="object 8">
              <a:extLst>
                <a:ext uri="{FF2B5EF4-FFF2-40B4-BE49-F238E27FC236}">
                  <a16:creationId xmlns:a16="http://schemas.microsoft.com/office/drawing/2014/main" id="{E81077BD-55FC-4FD4-8209-D10F8FEC6E69}"/>
                </a:ext>
              </a:extLst>
            </p:cNvPr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12834" y="5436020"/>
              <a:ext cx="182753" cy="203225"/>
            </a:xfrm>
            <a:prstGeom prst="rect">
              <a:avLst/>
            </a:prstGeom>
          </p:spPr>
        </p:pic>
        <p:pic>
          <p:nvPicPr>
            <p:cNvPr id="19" name="object 9">
              <a:extLst>
                <a:ext uri="{FF2B5EF4-FFF2-40B4-BE49-F238E27FC236}">
                  <a16:creationId xmlns:a16="http://schemas.microsoft.com/office/drawing/2014/main" id="{F45A0FB4-BBB1-42AE-9BCB-437FCD0E7F94}"/>
                </a:ext>
              </a:extLst>
            </p:cNvPr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7657" y="5388736"/>
              <a:ext cx="127304" cy="253860"/>
            </a:xfrm>
            <a:prstGeom prst="rect">
              <a:avLst/>
            </a:prstGeom>
          </p:spPr>
        </p:pic>
        <p:sp>
          <p:nvSpPr>
            <p:cNvPr id="20" name="object 10">
              <a:extLst>
                <a:ext uri="{FF2B5EF4-FFF2-40B4-BE49-F238E27FC236}">
                  <a16:creationId xmlns:a16="http://schemas.microsoft.com/office/drawing/2014/main" id="{D19C2AF8-925B-441D-B2DC-83578F82B068}"/>
                </a:ext>
              </a:extLst>
            </p:cNvPr>
            <p:cNvSpPr/>
            <p:nvPr/>
          </p:nvSpPr>
          <p:spPr>
            <a:xfrm>
              <a:off x="2459452" y="5374970"/>
              <a:ext cx="206375" cy="268605"/>
            </a:xfrm>
            <a:custGeom>
              <a:avLst/>
              <a:gdLst/>
              <a:ahLst/>
              <a:cxnLst/>
              <a:rect l="l" t="t" r="r" b="b"/>
              <a:pathLst>
                <a:path w="206375" h="268604">
                  <a:moveTo>
                    <a:pt x="101612" y="0"/>
                  </a:moveTo>
                  <a:lnTo>
                    <a:pt x="64910" y="5624"/>
                  </a:lnTo>
                  <a:lnTo>
                    <a:pt x="36060" y="21542"/>
                  </a:lnTo>
                  <a:lnTo>
                    <a:pt x="17189" y="46323"/>
                  </a:lnTo>
                  <a:lnTo>
                    <a:pt x="10426" y="78536"/>
                  </a:lnTo>
                  <a:lnTo>
                    <a:pt x="10426" y="79286"/>
                  </a:lnTo>
                  <a:lnTo>
                    <a:pt x="16538" y="111675"/>
                  </a:lnTo>
                  <a:lnTo>
                    <a:pt x="33921" y="133491"/>
                  </a:lnTo>
                  <a:lnTo>
                    <a:pt x="61143" y="148117"/>
                  </a:lnTo>
                  <a:lnTo>
                    <a:pt x="123347" y="166783"/>
                  </a:lnTo>
                  <a:lnTo>
                    <a:pt x="139349" y="174244"/>
                  </a:lnTo>
                  <a:lnTo>
                    <a:pt x="147185" y="182332"/>
                  </a:lnTo>
                  <a:lnTo>
                    <a:pt x="149263" y="192062"/>
                  </a:lnTo>
                  <a:lnTo>
                    <a:pt x="149263" y="192811"/>
                  </a:lnTo>
                  <a:lnTo>
                    <a:pt x="146686" y="203089"/>
                  </a:lnTo>
                  <a:lnTo>
                    <a:pt x="139258" y="210816"/>
                  </a:lnTo>
                  <a:lnTo>
                    <a:pt x="127435" y="215682"/>
                  </a:lnTo>
                  <a:lnTo>
                    <a:pt x="111671" y="217373"/>
                  </a:lnTo>
                  <a:lnTo>
                    <a:pt x="90249" y="215151"/>
                  </a:lnTo>
                  <a:lnTo>
                    <a:pt x="70399" y="208813"/>
                  </a:lnTo>
                  <a:lnTo>
                    <a:pt x="51735" y="198845"/>
                  </a:lnTo>
                  <a:lnTo>
                    <a:pt x="33870" y="185737"/>
                  </a:lnTo>
                  <a:lnTo>
                    <a:pt x="0" y="226314"/>
                  </a:lnTo>
                  <a:lnTo>
                    <a:pt x="24916" y="244603"/>
                  </a:lnTo>
                  <a:lnTo>
                    <a:pt x="52204" y="257622"/>
                  </a:lnTo>
                  <a:lnTo>
                    <a:pt x="81029" y="265408"/>
                  </a:lnTo>
                  <a:lnTo>
                    <a:pt x="110553" y="267995"/>
                  </a:lnTo>
                  <a:lnTo>
                    <a:pt x="149208" y="262650"/>
                  </a:lnTo>
                  <a:lnTo>
                    <a:pt x="179455" y="247011"/>
                  </a:lnTo>
                  <a:lnTo>
                    <a:pt x="199166" y="221671"/>
                  </a:lnTo>
                  <a:lnTo>
                    <a:pt x="206209" y="187223"/>
                  </a:lnTo>
                  <a:lnTo>
                    <a:pt x="206209" y="186486"/>
                  </a:lnTo>
                  <a:lnTo>
                    <a:pt x="184716" y="135534"/>
                  </a:lnTo>
                  <a:lnTo>
                    <a:pt x="123571" y="108318"/>
                  </a:lnTo>
                  <a:lnTo>
                    <a:pt x="95791" y="100505"/>
                  </a:lnTo>
                  <a:lnTo>
                    <a:pt x="78584" y="93289"/>
                  </a:lnTo>
                  <a:lnTo>
                    <a:pt x="69821" y="85027"/>
                  </a:lnTo>
                  <a:lnTo>
                    <a:pt x="67373" y="74079"/>
                  </a:lnTo>
                  <a:lnTo>
                    <a:pt x="67373" y="73329"/>
                  </a:lnTo>
                  <a:lnTo>
                    <a:pt x="69520" y="64439"/>
                  </a:lnTo>
                  <a:lnTo>
                    <a:pt x="75890" y="57227"/>
                  </a:lnTo>
                  <a:lnTo>
                    <a:pt x="86377" y="52389"/>
                  </a:lnTo>
                  <a:lnTo>
                    <a:pt x="100876" y="50622"/>
                  </a:lnTo>
                  <a:lnTo>
                    <a:pt x="117479" y="52384"/>
                  </a:lnTo>
                  <a:lnTo>
                    <a:pt x="134327" y="57462"/>
                  </a:lnTo>
                  <a:lnTo>
                    <a:pt x="151385" y="65543"/>
                  </a:lnTo>
                  <a:lnTo>
                    <a:pt x="168617" y="76314"/>
                  </a:lnTo>
                  <a:lnTo>
                    <a:pt x="198399" y="33134"/>
                  </a:lnTo>
                  <a:lnTo>
                    <a:pt x="177466" y="19004"/>
                  </a:lnTo>
                  <a:lnTo>
                    <a:pt x="154335" y="8609"/>
                  </a:lnTo>
                  <a:lnTo>
                    <a:pt x="129038" y="2192"/>
                  </a:lnTo>
                  <a:lnTo>
                    <a:pt x="1016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21" name="object 11">
              <a:extLst>
                <a:ext uri="{FF2B5EF4-FFF2-40B4-BE49-F238E27FC236}">
                  <a16:creationId xmlns:a16="http://schemas.microsoft.com/office/drawing/2014/main" id="{E426CABB-5F91-49C7-960D-27DF3009B2B4}"/>
                </a:ext>
              </a:extLst>
            </p:cNvPr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5567" y="5439741"/>
              <a:ext cx="182753" cy="203225"/>
            </a:xfrm>
            <a:prstGeom prst="rect">
              <a:avLst/>
            </a:prstGeom>
          </p:spPr>
        </p:pic>
        <p:pic>
          <p:nvPicPr>
            <p:cNvPr id="22" name="object 12">
              <a:extLst>
                <a:ext uri="{FF2B5EF4-FFF2-40B4-BE49-F238E27FC236}">
                  <a16:creationId xmlns:a16="http://schemas.microsoft.com/office/drawing/2014/main" id="{16D473A8-0311-455A-A6F5-619B97E80F24}"/>
                </a:ext>
              </a:extLst>
            </p:cNvPr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0763" y="5436755"/>
              <a:ext cx="161912" cy="206209"/>
            </a:xfrm>
            <a:prstGeom prst="rect">
              <a:avLst/>
            </a:prstGeom>
          </p:spPr>
        </p:pic>
        <p:pic>
          <p:nvPicPr>
            <p:cNvPr id="23" name="object 13">
              <a:extLst>
                <a:ext uri="{FF2B5EF4-FFF2-40B4-BE49-F238E27FC236}">
                  <a16:creationId xmlns:a16="http://schemas.microsoft.com/office/drawing/2014/main" id="{F75A736F-D9F9-4BF0-AA32-E77BDA56C32A}"/>
                </a:ext>
              </a:extLst>
            </p:cNvPr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457" y="5388736"/>
              <a:ext cx="127304" cy="253860"/>
            </a:xfrm>
            <a:prstGeom prst="rect">
              <a:avLst/>
            </a:prstGeom>
          </p:spPr>
        </p:pic>
        <p:pic>
          <p:nvPicPr>
            <p:cNvPr id="24" name="object 14">
              <a:extLst>
                <a:ext uri="{FF2B5EF4-FFF2-40B4-BE49-F238E27FC236}">
                  <a16:creationId xmlns:a16="http://schemas.microsoft.com/office/drawing/2014/main" id="{CA972378-465B-45EF-9E8C-65DF9360BD2F}"/>
                </a:ext>
              </a:extLst>
            </p:cNvPr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6987" y="5437506"/>
              <a:ext cx="183502" cy="205460"/>
            </a:xfrm>
            <a:prstGeom prst="rect">
              <a:avLst/>
            </a:prstGeom>
          </p:spPr>
        </p:pic>
        <p:sp>
          <p:nvSpPr>
            <p:cNvPr id="25" name="object 15">
              <a:extLst>
                <a:ext uri="{FF2B5EF4-FFF2-40B4-BE49-F238E27FC236}">
                  <a16:creationId xmlns:a16="http://schemas.microsoft.com/office/drawing/2014/main" id="{63DAFEBA-E041-4362-B2F0-AD8DAAD14E2C}"/>
                </a:ext>
              </a:extLst>
            </p:cNvPr>
            <p:cNvSpPr/>
            <p:nvPr/>
          </p:nvSpPr>
          <p:spPr>
            <a:xfrm>
              <a:off x="3537826" y="5367527"/>
              <a:ext cx="59690" cy="271780"/>
            </a:xfrm>
            <a:custGeom>
              <a:avLst/>
              <a:gdLst/>
              <a:ahLst/>
              <a:cxnLst/>
              <a:rect l="l" t="t" r="r" b="b"/>
              <a:pathLst>
                <a:path w="59689" h="271779">
                  <a:moveTo>
                    <a:pt x="58077" y="72212"/>
                  </a:moveTo>
                  <a:lnTo>
                    <a:pt x="1498" y="72212"/>
                  </a:lnTo>
                  <a:lnTo>
                    <a:pt x="1498" y="271716"/>
                  </a:lnTo>
                  <a:lnTo>
                    <a:pt x="58077" y="271716"/>
                  </a:lnTo>
                  <a:lnTo>
                    <a:pt x="58077" y="72212"/>
                  </a:lnTo>
                  <a:close/>
                </a:path>
                <a:path w="59689" h="271779">
                  <a:moveTo>
                    <a:pt x="59550" y="0"/>
                  </a:moveTo>
                  <a:lnTo>
                    <a:pt x="0" y="0"/>
                  </a:lnTo>
                  <a:lnTo>
                    <a:pt x="0" y="50253"/>
                  </a:lnTo>
                  <a:lnTo>
                    <a:pt x="59550" y="50253"/>
                  </a:lnTo>
                  <a:lnTo>
                    <a:pt x="595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26" name="object 16">
              <a:extLst>
                <a:ext uri="{FF2B5EF4-FFF2-40B4-BE49-F238E27FC236}">
                  <a16:creationId xmlns:a16="http://schemas.microsoft.com/office/drawing/2014/main" id="{D4288AAB-4133-4136-B8C4-017B7FCA3FBE}"/>
                </a:ext>
              </a:extLst>
            </p:cNvPr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6564" y="5436020"/>
              <a:ext cx="182765" cy="203225"/>
            </a:xfrm>
            <a:prstGeom prst="rect">
              <a:avLst/>
            </a:prstGeom>
          </p:spPr>
        </p:pic>
        <p:pic>
          <p:nvPicPr>
            <p:cNvPr id="27" name="object 17">
              <a:extLst>
                <a:ext uri="{FF2B5EF4-FFF2-40B4-BE49-F238E27FC236}">
                  <a16:creationId xmlns:a16="http://schemas.microsoft.com/office/drawing/2014/main" id="{80C7ABA0-CD74-4BEE-9153-2563F7DBEE52}"/>
                </a:ext>
              </a:extLst>
            </p:cNvPr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4013" y="5437506"/>
              <a:ext cx="183502" cy="205460"/>
            </a:xfrm>
            <a:prstGeom prst="rect">
              <a:avLst/>
            </a:prstGeom>
          </p:spPr>
        </p:pic>
        <p:sp>
          <p:nvSpPr>
            <p:cNvPr id="28" name="object 18">
              <a:extLst>
                <a:ext uri="{FF2B5EF4-FFF2-40B4-BE49-F238E27FC236}">
                  <a16:creationId xmlns:a16="http://schemas.microsoft.com/office/drawing/2014/main" id="{BF60CA01-CD3A-4F58-8EC1-4D69C842D519}"/>
                </a:ext>
              </a:extLst>
            </p:cNvPr>
            <p:cNvSpPr/>
            <p:nvPr/>
          </p:nvSpPr>
          <p:spPr>
            <a:xfrm>
              <a:off x="4123728" y="5367527"/>
              <a:ext cx="306705" cy="275590"/>
            </a:xfrm>
            <a:custGeom>
              <a:avLst/>
              <a:gdLst/>
              <a:ahLst/>
              <a:cxnLst/>
              <a:rect l="l" t="t" r="r" b="b"/>
              <a:pathLst>
                <a:path w="306704" h="275589">
                  <a:moveTo>
                    <a:pt x="209550" y="171589"/>
                  </a:moveTo>
                  <a:lnTo>
                    <a:pt x="201904" y="127381"/>
                  </a:lnTo>
                  <a:lnTo>
                    <a:pt x="195072" y="116497"/>
                  </a:lnTo>
                  <a:lnTo>
                    <a:pt x="185242" y="100876"/>
                  </a:lnTo>
                  <a:lnTo>
                    <a:pt x="181584" y="95059"/>
                  </a:lnTo>
                  <a:lnTo>
                    <a:pt x="152984" y="75539"/>
                  </a:lnTo>
                  <a:lnTo>
                    <a:pt x="152984" y="171589"/>
                  </a:lnTo>
                  <a:lnTo>
                    <a:pt x="152984" y="172339"/>
                  </a:lnTo>
                  <a:lnTo>
                    <a:pt x="149085" y="195084"/>
                  </a:lnTo>
                  <a:lnTo>
                    <a:pt x="138506" y="212445"/>
                  </a:lnTo>
                  <a:lnTo>
                    <a:pt x="122986" y="223532"/>
                  </a:lnTo>
                  <a:lnTo>
                    <a:pt x="104216" y="227418"/>
                  </a:lnTo>
                  <a:lnTo>
                    <a:pt x="85509" y="223481"/>
                  </a:lnTo>
                  <a:lnTo>
                    <a:pt x="70116" y="212305"/>
                  </a:lnTo>
                  <a:lnTo>
                    <a:pt x="59677" y="194919"/>
                  </a:lnTo>
                  <a:lnTo>
                    <a:pt x="55829" y="172339"/>
                  </a:lnTo>
                  <a:lnTo>
                    <a:pt x="55829" y="171589"/>
                  </a:lnTo>
                  <a:lnTo>
                    <a:pt x="59677" y="149009"/>
                  </a:lnTo>
                  <a:lnTo>
                    <a:pt x="70116" y="131622"/>
                  </a:lnTo>
                  <a:lnTo>
                    <a:pt x="85509" y="120459"/>
                  </a:lnTo>
                  <a:lnTo>
                    <a:pt x="104216" y="116497"/>
                  </a:lnTo>
                  <a:lnTo>
                    <a:pt x="122986" y="120459"/>
                  </a:lnTo>
                  <a:lnTo>
                    <a:pt x="138506" y="131622"/>
                  </a:lnTo>
                  <a:lnTo>
                    <a:pt x="149085" y="149009"/>
                  </a:lnTo>
                  <a:lnTo>
                    <a:pt x="152984" y="171589"/>
                  </a:lnTo>
                  <a:lnTo>
                    <a:pt x="152984" y="75539"/>
                  </a:lnTo>
                  <a:lnTo>
                    <a:pt x="152552" y="75234"/>
                  </a:lnTo>
                  <a:lnTo>
                    <a:pt x="118732" y="68491"/>
                  </a:lnTo>
                  <a:lnTo>
                    <a:pt x="98552" y="70942"/>
                  </a:lnTo>
                  <a:lnTo>
                    <a:pt x="81788" y="77711"/>
                  </a:lnTo>
                  <a:lnTo>
                    <a:pt x="67957" y="87972"/>
                  </a:lnTo>
                  <a:lnTo>
                    <a:pt x="56565" y="100876"/>
                  </a:lnTo>
                  <a:lnTo>
                    <a:pt x="56565" y="0"/>
                  </a:lnTo>
                  <a:lnTo>
                    <a:pt x="0" y="0"/>
                  </a:lnTo>
                  <a:lnTo>
                    <a:pt x="0" y="271716"/>
                  </a:lnTo>
                  <a:lnTo>
                    <a:pt x="56565" y="271716"/>
                  </a:lnTo>
                  <a:lnTo>
                    <a:pt x="56565" y="245668"/>
                  </a:lnTo>
                  <a:lnTo>
                    <a:pt x="67691" y="257073"/>
                  </a:lnTo>
                  <a:lnTo>
                    <a:pt x="81368" y="266560"/>
                  </a:lnTo>
                  <a:lnTo>
                    <a:pt x="98183" y="273037"/>
                  </a:lnTo>
                  <a:lnTo>
                    <a:pt x="118732" y="275437"/>
                  </a:lnTo>
                  <a:lnTo>
                    <a:pt x="152869" y="268706"/>
                  </a:lnTo>
                  <a:lnTo>
                    <a:pt x="181876" y="248881"/>
                  </a:lnTo>
                  <a:lnTo>
                    <a:pt x="183870" y="245668"/>
                  </a:lnTo>
                  <a:lnTo>
                    <a:pt x="195237" y="227418"/>
                  </a:lnTo>
                  <a:lnTo>
                    <a:pt x="202006" y="216560"/>
                  </a:lnTo>
                  <a:lnTo>
                    <a:pt x="209550" y="172339"/>
                  </a:lnTo>
                  <a:lnTo>
                    <a:pt x="209550" y="171589"/>
                  </a:lnTo>
                  <a:close/>
                </a:path>
                <a:path w="306704" h="275589">
                  <a:moveTo>
                    <a:pt x="306247" y="0"/>
                  </a:moveTo>
                  <a:lnTo>
                    <a:pt x="249669" y="0"/>
                  </a:lnTo>
                  <a:lnTo>
                    <a:pt x="249669" y="271716"/>
                  </a:lnTo>
                  <a:lnTo>
                    <a:pt x="306247" y="271716"/>
                  </a:lnTo>
                  <a:lnTo>
                    <a:pt x="306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29" name="object 19">
              <a:extLst>
                <a:ext uri="{FF2B5EF4-FFF2-40B4-BE49-F238E27FC236}">
                  <a16:creationId xmlns:a16="http://schemas.microsoft.com/office/drawing/2014/main" id="{1D8546BC-430D-4DC8-B100-779155B56413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0994" y="5436017"/>
              <a:ext cx="195783" cy="207695"/>
            </a:xfrm>
            <a:prstGeom prst="rect">
              <a:avLst/>
            </a:prstGeom>
          </p:spPr>
        </p:pic>
        <p:sp>
          <p:nvSpPr>
            <p:cNvPr id="30" name="object 20">
              <a:extLst>
                <a:ext uri="{FF2B5EF4-FFF2-40B4-BE49-F238E27FC236}">
                  <a16:creationId xmlns:a16="http://schemas.microsoft.com/office/drawing/2014/main" id="{68D87E14-EDDC-41F1-8256-6B06F6934642}"/>
                </a:ext>
              </a:extLst>
            </p:cNvPr>
            <p:cNvSpPr/>
            <p:nvPr/>
          </p:nvSpPr>
          <p:spPr>
            <a:xfrm>
              <a:off x="4840942" y="5374970"/>
              <a:ext cx="206375" cy="268605"/>
            </a:xfrm>
            <a:custGeom>
              <a:avLst/>
              <a:gdLst/>
              <a:ahLst/>
              <a:cxnLst/>
              <a:rect l="l" t="t" r="r" b="b"/>
              <a:pathLst>
                <a:path w="206375" h="268604">
                  <a:moveTo>
                    <a:pt x="101612" y="0"/>
                  </a:moveTo>
                  <a:lnTo>
                    <a:pt x="64902" y="5624"/>
                  </a:lnTo>
                  <a:lnTo>
                    <a:pt x="36048" y="21542"/>
                  </a:lnTo>
                  <a:lnTo>
                    <a:pt x="17177" y="46323"/>
                  </a:lnTo>
                  <a:lnTo>
                    <a:pt x="10414" y="78536"/>
                  </a:lnTo>
                  <a:lnTo>
                    <a:pt x="10414" y="79286"/>
                  </a:lnTo>
                  <a:lnTo>
                    <a:pt x="16526" y="111675"/>
                  </a:lnTo>
                  <a:lnTo>
                    <a:pt x="33910" y="133491"/>
                  </a:lnTo>
                  <a:lnTo>
                    <a:pt x="61136" y="148117"/>
                  </a:lnTo>
                  <a:lnTo>
                    <a:pt x="123340" y="166783"/>
                  </a:lnTo>
                  <a:lnTo>
                    <a:pt x="139338" y="174244"/>
                  </a:lnTo>
                  <a:lnTo>
                    <a:pt x="147173" y="182332"/>
                  </a:lnTo>
                  <a:lnTo>
                    <a:pt x="149250" y="192062"/>
                  </a:lnTo>
                  <a:lnTo>
                    <a:pt x="149250" y="192811"/>
                  </a:lnTo>
                  <a:lnTo>
                    <a:pt x="146673" y="203089"/>
                  </a:lnTo>
                  <a:lnTo>
                    <a:pt x="139245" y="210816"/>
                  </a:lnTo>
                  <a:lnTo>
                    <a:pt x="127422" y="215682"/>
                  </a:lnTo>
                  <a:lnTo>
                    <a:pt x="111658" y="217373"/>
                  </a:lnTo>
                  <a:lnTo>
                    <a:pt x="90234" y="215151"/>
                  </a:lnTo>
                  <a:lnTo>
                    <a:pt x="70381" y="208813"/>
                  </a:lnTo>
                  <a:lnTo>
                    <a:pt x="51716" y="198845"/>
                  </a:lnTo>
                  <a:lnTo>
                    <a:pt x="33858" y="185737"/>
                  </a:lnTo>
                  <a:lnTo>
                    <a:pt x="0" y="226314"/>
                  </a:lnTo>
                  <a:lnTo>
                    <a:pt x="24908" y="244603"/>
                  </a:lnTo>
                  <a:lnTo>
                    <a:pt x="52193" y="257622"/>
                  </a:lnTo>
                  <a:lnTo>
                    <a:pt x="81017" y="265408"/>
                  </a:lnTo>
                  <a:lnTo>
                    <a:pt x="110540" y="267995"/>
                  </a:lnTo>
                  <a:lnTo>
                    <a:pt x="149200" y="262650"/>
                  </a:lnTo>
                  <a:lnTo>
                    <a:pt x="179447" y="247011"/>
                  </a:lnTo>
                  <a:lnTo>
                    <a:pt x="199155" y="221671"/>
                  </a:lnTo>
                  <a:lnTo>
                    <a:pt x="206197" y="187223"/>
                  </a:lnTo>
                  <a:lnTo>
                    <a:pt x="206197" y="186486"/>
                  </a:lnTo>
                  <a:lnTo>
                    <a:pt x="184700" y="135534"/>
                  </a:lnTo>
                  <a:lnTo>
                    <a:pt x="123571" y="108318"/>
                  </a:lnTo>
                  <a:lnTo>
                    <a:pt x="95783" y="100505"/>
                  </a:lnTo>
                  <a:lnTo>
                    <a:pt x="78573" y="93289"/>
                  </a:lnTo>
                  <a:lnTo>
                    <a:pt x="69808" y="85027"/>
                  </a:lnTo>
                  <a:lnTo>
                    <a:pt x="67360" y="74079"/>
                  </a:lnTo>
                  <a:lnTo>
                    <a:pt x="67360" y="73329"/>
                  </a:lnTo>
                  <a:lnTo>
                    <a:pt x="69507" y="64439"/>
                  </a:lnTo>
                  <a:lnTo>
                    <a:pt x="75877" y="57227"/>
                  </a:lnTo>
                  <a:lnTo>
                    <a:pt x="86364" y="52389"/>
                  </a:lnTo>
                  <a:lnTo>
                    <a:pt x="100863" y="50622"/>
                  </a:lnTo>
                  <a:lnTo>
                    <a:pt x="117466" y="52384"/>
                  </a:lnTo>
                  <a:lnTo>
                    <a:pt x="134315" y="57462"/>
                  </a:lnTo>
                  <a:lnTo>
                    <a:pt x="151373" y="65543"/>
                  </a:lnTo>
                  <a:lnTo>
                    <a:pt x="168605" y="76314"/>
                  </a:lnTo>
                  <a:lnTo>
                    <a:pt x="198386" y="33134"/>
                  </a:lnTo>
                  <a:lnTo>
                    <a:pt x="177454" y="19004"/>
                  </a:lnTo>
                  <a:lnTo>
                    <a:pt x="154324" y="8609"/>
                  </a:lnTo>
                  <a:lnTo>
                    <a:pt x="129031" y="2192"/>
                  </a:lnTo>
                  <a:lnTo>
                    <a:pt x="1016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31" name="object 21">
              <a:extLst>
                <a:ext uri="{FF2B5EF4-FFF2-40B4-BE49-F238E27FC236}">
                  <a16:creationId xmlns:a16="http://schemas.microsoft.com/office/drawing/2014/main" id="{CE87873B-C72B-48F7-95A7-7A3994FDF9EF}"/>
                </a:ext>
              </a:extLst>
            </p:cNvPr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7213" y="5436015"/>
              <a:ext cx="215887" cy="207695"/>
            </a:xfrm>
            <a:prstGeom prst="rect">
              <a:avLst/>
            </a:prstGeom>
          </p:spPr>
        </p:pic>
        <p:sp>
          <p:nvSpPr>
            <p:cNvPr id="32" name="object 22">
              <a:extLst>
                <a:ext uri="{FF2B5EF4-FFF2-40B4-BE49-F238E27FC236}">
                  <a16:creationId xmlns:a16="http://schemas.microsoft.com/office/drawing/2014/main" id="{81DB33AE-6099-406C-9C3B-C4B88CA2C9C2}"/>
                </a:ext>
              </a:extLst>
            </p:cNvPr>
            <p:cNvSpPr/>
            <p:nvPr/>
          </p:nvSpPr>
          <p:spPr>
            <a:xfrm>
              <a:off x="5332476" y="5367527"/>
              <a:ext cx="57150" cy="271780"/>
            </a:xfrm>
            <a:custGeom>
              <a:avLst/>
              <a:gdLst/>
              <a:ahLst/>
              <a:cxnLst/>
              <a:rect l="l" t="t" r="r" b="b"/>
              <a:pathLst>
                <a:path w="57150" h="271779">
                  <a:moveTo>
                    <a:pt x="56578" y="0"/>
                  </a:moveTo>
                  <a:lnTo>
                    <a:pt x="0" y="0"/>
                  </a:lnTo>
                  <a:lnTo>
                    <a:pt x="0" y="271716"/>
                  </a:lnTo>
                  <a:lnTo>
                    <a:pt x="56578" y="271716"/>
                  </a:lnTo>
                  <a:lnTo>
                    <a:pt x="565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33" name="object 23">
              <a:extLst>
                <a:ext uri="{FF2B5EF4-FFF2-40B4-BE49-F238E27FC236}">
                  <a16:creationId xmlns:a16="http://schemas.microsoft.com/office/drawing/2014/main" id="{53D5651E-7710-4751-9060-5E5937B5E122}"/>
                </a:ext>
              </a:extLst>
            </p:cNvPr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8251" y="5439741"/>
              <a:ext cx="182765" cy="203225"/>
            </a:xfrm>
            <a:prstGeom prst="rect">
              <a:avLst/>
            </a:prstGeom>
          </p:spPr>
        </p:pic>
        <p:pic>
          <p:nvPicPr>
            <p:cNvPr id="34" name="object 24">
              <a:extLst>
                <a:ext uri="{FF2B5EF4-FFF2-40B4-BE49-F238E27FC236}">
                  <a16:creationId xmlns:a16="http://schemas.microsoft.com/office/drawing/2014/main" id="{EB587BFD-EC5E-4F95-8F62-84D3D05294D6}"/>
                </a:ext>
              </a:extLst>
            </p:cNvPr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74569" y="5388736"/>
              <a:ext cx="127292" cy="253860"/>
            </a:xfrm>
            <a:prstGeom prst="rect">
              <a:avLst/>
            </a:prstGeom>
          </p:spPr>
        </p:pic>
        <p:sp>
          <p:nvSpPr>
            <p:cNvPr id="35" name="object 25">
              <a:extLst>
                <a:ext uri="{FF2B5EF4-FFF2-40B4-BE49-F238E27FC236}">
                  <a16:creationId xmlns:a16="http://schemas.microsoft.com/office/drawing/2014/main" id="{ACC577F2-4287-4F3E-9BBD-065A2156EF8D}"/>
                </a:ext>
              </a:extLst>
            </p:cNvPr>
            <p:cNvSpPr/>
            <p:nvPr/>
          </p:nvSpPr>
          <p:spPr>
            <a:xfrm>
              <a:off x="5852122" y="5367527"/>
              <a:ext cx="59690" cy="271780"/>
            </a:xfrm>
            <a:custGeom>
              <a:avLst/>
              <a:gdLst/>
              <a:ahLst/>
              <a:cxnLst/>
              <a:rect l="l" t="t" r="r" b="b"/>
              <a:pathLst>
                <a:path w="59689" h="271779">
                  <a:moveTo>
                    <a:pt x="58064" y="72212"/>
                  </a:moveTo>
                  <a:lnTo>
                    <a:pt x="1485" y="72212"/>
                  </a:lnTo>
                  <a:lnTo>
                    <a:pt x="1485" y="271716"/>
                  </a:lnTo>
                  <a:lnTo>
                    <a:pt x="58064" y="271716"/>
                  </a:lnTo>
                  <a:lnTo>
                    <a:pt x="58064" y="72212"/>
                  </a:lnTo>
                  <a:close/>
                </a:path>
                <a:path w="59689" h="271779">
                  <a:moveTo>
                    <a:pt x="59563" y="0"/>
                  </a:moveTo>
                  <a:lnTo>
                    <a:pt x="0" y="0"/>
                  </a:lnTo>
                  <a:lnTo>
                    <a:pt x="0" y="50253"/>
                  </a:lnTo>
                  <a:lnTo>
                    <a:pt x="59563" y="50253"/>
                  </a:lnTo>
                  <a:lnTo>
                    <a:pt x="59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36" name="object 26">
              <a:extLst>
                <a:ext uri="{FF2B5EF4-FFF2-40B4-BE49-F238E27FC236}">
                  <a16:creationId xmlns:a16="http://schemas.microsoft.com/office/drawing/2014/main" id="{58617A14-25AD-4C38-9C65-C84CAF02D7C6}"/>
                </a:ext>
              </a:extLst>
            </p:cNvPr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1186" y="5436015"/>
              <a:ext cx="215887" cy="207695"/>
            </a:xfrm>
            <a:prstGeom prst="rect">
              <a:avLst/>
            </a:prstGeom>
          </p:spPr>
        </p:pic>
        <p:pic>
          <p:nvPicPr>
            <p:cNvPr id="37" name="object 27">
              <a:extLst>
                <a:ext uri="{FF2B5EF4-FFF2-40B4-BE49-F238E27FC236}">
                  <a16:creationId xmlns:a16="http://schemas.microsoft.com/office/drawing/2014/main" id="{B18EFA49-0678-4F78-BC41-6A63439C3C91}"/>
                </a:ext>
              </a:extLst>
            </p:cNvPr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25475" y="5436020"/>
              <a:ext cx="182765" cy="203225"/>
            </a:xfrm>
            <a:prstGeom prst="rect">
              <a:avLst/>
            </a:prstGeom>
          </p:spPr>
        </p:pic>
        <p:pic>
          <p:nvPicPr>
            <p:cNvPr id="38" name="object 28">
              <a:extLst>
                <a:ext uri="{FF2B5EF4-FFF2-40B4-BE49-F238E27FC236}">
                  <a16:creationId xmlns:a16="http://schemas.microsoft.com/office/drawing/2014/main" id="{27B91301-66EE-433D-8C05-88A49B21FA90}"/>
                </a:ext>
              </a:extLst>
            </p:cNvPr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9196" y="5436755"/>
              <a:ext cx="161912" cy="206209"/>
            </a:xfrm>
            <a:prstGeom prst="rect">
              <a:avLst/>
            </a:prstGeom>
          </p:spPr>
        </p:pic>
      </p:grpSp>
      <p:pic>
        <p:nvPicPr>
          <p:cNvPr id="39" name="Picture 2">
            <a:extLst>
              <a:ext uri="{FF2B5EF4-FFF2-40B4-BE49-F238E27FC236}">
                <a16:creationId xmlns:a16="http://schemas.microsoft.com/office/drawing/2014/main" id="{DAE5F596-B3B0-42C2-B48A-9DFE5A6710F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9975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_DSS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C4A423-CF4C-4184-BA9E-F752F3C0E97F}"/>
              </a:ext>
            </a:extLst>
          </p:cNvPr>
          <p:cNvSpPr/>
          <p:nvPr userDrawn="1"/>
        </p:nvSpPr>
        <p:spPr>
          <a:xfrm>
            <a:off x="1" y="0"/>
            <a:ext cx="3923906" cy="5143500"/>
          </a:xfrm>
          <a:prstGeom prst="rect">
            <a:avLst/>
          </a:prstGeom>
          <a:solidFill>
            <a:srgbClr val="1919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47B03497-5B8F-49DB-8C0D-A41FBAF9CF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67106" y="0"/>
            <a:ext cx="2476894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D3D0B4-ABFC-4345-8E89-B5F46A3465B8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729AE0-783C-451B-8059-AF517CE495CE}"/>
              </a:ext>
            </a:extLst>
          </p:cNvPr>
          <p:cNvSpPr/>
          <p:nvPr userDrawn="1"/>
        </p:nvSpPr>
        <p:spPr>
          <a:xfrm>
            <a:off x="3923906" y="0"/>
            <a:ext cx="2743201" cy="5143500"/>
          </a:xfrm>
          <a:prstGeom prst="rect">
            <a:avLst/>
          </a:prstGeom>
          <a:solidFill>
            <a:srgbClr val="DC3B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CDEFDB13-40B2-4CB4-BB4A-B5EC6AD03B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7242" y="608747"/>
            <a:ext cx="2187020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0" spc="75" baseline="0" dirty="0">
                <a:solidFill>
                  <a:schemeClr val="tx2"/>
                </a:solidFill>
              </a:defRPr>
            </a:lvl1pPr>
          </a:lstStyle>
          <a:p>
            <a:pPr marL="171450" lvl="0" indent="-171450"/>
            <a:r>
              <a:rPr lang="en-US" noProof="0"/>
              <a:t>Title</a:t>
            </a:r>
          </a:p>
        </p:txBody>
      </p:sp>
      <p:sp>
        <p:nvSpPr>
          <p:cNvPr id="33" name="Espace réservé du texte 2">
            <a:extLst>
              <a:ext uri="{FF2B5EF4-FFF2-40B4-BE49-F238E27FC236}">
                <a16:creationId xmlns:a16="http://schemas.microsoft.com/office/drawing/2014/main" id="{E95C26D3-7C91-4CE2-8039-0287E058A5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90213" y="1017210"/>
            <a:ext cx="2187020" cy="1488185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bg1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bg1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bg1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bg1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bg1"/>
                </a:solidFill>
              </a:defRPr>
            </a:lvl5pPr>
          </a:lstStyle>
          <a:p>
            <a:pPr marL="171450" lvl="0" indent="-171450"/>
            <a:r>
              <a:rPr lang="en-US" noProof="0"/>
              <a:t>Cliquez pour modifier les styles du texte du masque</a:t>
            </a:r>
          </a:p>
          <a:p>
            <a:pPr marL="342900" lvl="1" indent="0">
              <a:buFontTx/>
              <a:buNone/>
            </a:pPr>
            <a:r>
              <a:rPr lang="en-US" noProof="0"/>
              <a:t>Deuxième niveau</a:t>
            </a:r>
          </a:p>
          <a:p>
            <a:pPr marL="685800" lvl="2" indent="0">
              <a:buFontTx/>
              <a:buNone/>
            </a:pPr>
            <a:r>
              <a:rPr lang="en-US" noProof="0"/>
              <a:t>Troisième niveau</a:t>
            </a:r>
          </a:p>
          <a:p>
            <a:pPr marL="1028700" lvl="3" indent="0">
              <a:buFontTx/>
              <a:buNone/>
            </a:pPr>
            <a:r>
              <a:rPr lang="en-US" noProof="0"/>
              <a:t>Quatrième niveau</a:t>
            </a:r>
          </a:p>
          <a:p>
            <a:pPr marL="1371600" lvl="4" indent="0">
              <a:buFontTx/>
              <a:buNone/>
            </a:pPr>
            <a:r>
              <a:rPr lang="en-US" noProof="0"/>
              <a:t>Cinquième niveau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FEFC2262-8C7F-4E76-AD47-A9735A041B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87242" y="2768652"/>
            <a:ext cx="2187020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0" spc="75" baseline="0" dirty="0">
                <a:solidFill>
                  <a:schemeClr val="tx2"/>
                </a:solidFill>
              </a:defRPr>
            </a:lvl1pPr>
          </a:lstStyle>
          <a:p>
            <a:pPr marL="171450" lvl="0" indent="-171450"/>
            <a:r>
              <a:rPr lang="en-US" noProof="0"/>
              <a:t>Title</a:t>
            </a:r>
          </a:p>
        </p:txBody>
      </p:sp>
      <p:sp>
        <p:nvSpPr>
          <p:cNvPr id="36" name="Espace réservé du texte 2">
            <a:extLst>
              <a:ext uri="{FF2B5EF4-FFF2-40B4-BE49-F238E27FC236}">
                <a16:creationId xmlns:a16="http://schemas.microsoft.com/office/drawing/2014/main" id="{93282193-544F-47C1-AE43-09D4AF6BE5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90213" y="3177115"/>
            <a:ext cx="2187020" cy="1488185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bg1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bg1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bg1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bg1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bg1"/>
                </a:solidFill>
              </a:defRPr>
            </a:lvl5pPr>
          </a:lstStyle>
          <a:p>
            <a:pPr marL="171450" lvl="0" indent="-171450"/>
            <a:r>
              <a:rPr lang="en-US" noProof="0"/>
              <a:t>Cliquez pour modifier les styles du texte du masque</a:t>
            </a:r>
          </a:p>
          <a:p>
            <a:pPr marL="342900" lvl="1" indent="0">
              <a:buFontTx/>
              <a:buNone/>
            </a:pPr>
            <a:r>
              <a:rPr lang="en-US" noProof="0"/>
              <a:t>Deuxième niveau</a:t>
            </a:r>
          </a:p>
          <a:p>
            <a:pPr marL="685800" lvl="2" indent="0">
              <a:buFontTx/>
              <a:buNone/>
            </a:pPr>
            <a:r>
              <a:rPr lang="en-US" noProof="0"/>
              <a:t>Troisième niveau</a:t>
            </a:r>
          </a:p>
          <a:p>
            <a:pPr marL="1028700" lvl="3" indent="0">
              <a:buFontTx/>
              <a:buNone/>
            </a:pPr>
            <a:r>
              <a:rPr lang="en-US" noProof="0"/>
              <a:t>Quatrième niveau</a:t>
            </a:r>
          </a:p>
          <a:p>
            <a:pPr marL="1371600" lvl="4" indent="0">
              <a:buFontTx/>
              <a:buNone/>
            </a:pPr>
            <a:r>
              <a:rPr lang="en-US" noProof="0"/>
              <a:t>Cinquième niveau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7BD37AE-0508-4083-801A-25B23534E9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6231" y="1646635"/>
            <a:ext cx="3244512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3908FDF4-F02D-4346-B340-ECD9321FBF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6231" y="1934428"/>
            <a:ext cx="3244512" cy="1973204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900" spc="75" baseline="0" smtClean="0">
                <a:solidFill>
                  <a:schemeClr val="bg1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bg1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bg1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900" spc="75" baseline="0" smtClean="0">
                <a:solidFill>
                  <a:schemeClr val="bg1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900" spc="75" baseline="0">
                <a:solidFill>
                  <a:schemeClr val="bg1"/>
                </a:solidFill>
              </a:defRPr>
            </a:lvl5pPr>
          </a:lstStyle>
          <a:p>
            <a:pPr marL="171450" lvl="0" indent="-171450"/>
            <a:r>
              <a:rPr lang="en-US" noProof="0"/>
              <a:t>Cliquez pour modifier les styles du texte du masque</a:t>
            </a:r>
          </a:p>
          <a:p>
            <a:pPr marL="342900" lvl="1" indent="0">
              <a:buFontTx/>
              <a:buNone/>
            </a:pPr>
            <a:r>
              <a:rPr lang="en-US" noProof="0"/>
              <a:t>Deuxième niveau</a:t>
            </a:r>
          </a:p>
          <a:p>
            <a:pPr marL="685800" lvl="2" indent="0">
              <a:buFontTx/>
              <a:buNone/>
            </a:pPr>
            <a:r>
              <a:rPr lang="en-US" noProof="0"/>
              <a:t>Troisième niveau</a:t>
            </a:r>
          </a:p>
          <a:p>
            <a:pPr marL="1028700" lvl="3" indent="0">
              <a:buFontTx/>
              <a:buNone/>
            </a:pPr>
            <a:r>
              <a:rPr lang="en-US" noProof="0"/>
              <a:t>Quatrième niveau</a:t>
            </a:r>
          </a:p>
          <a:p>
            <a:pPr marL="1371600" lvl="4" indent="0">
              <a:buFontTx/>
              <a:buNone/>
            </a:pPr>
            <a:r>
              <a:rPr lang="en-US" noProof="0"/>
              <a:t>Cinquième niveau</a:t>
            </a:r>
          </a:p>
        </p:txBody>
      </p:sp>
      <p:sp>
        <p:nvSpPr>
          <p:cNvPr id="40" name="Titre 1">
            <a:extLst>
              <a:ext uri="{FF2B5EF4-FFF2-40B4-BE49-F238E27FC236}">
                <a16:creationId xmlns:a16="http://schemas.microsoft.com/office/drawing/2014/main" id="{DD6C5227-ED92-495D-9D38-1BDD8AEE0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1" y="608748"/>
            <a:ext cx="3244512" cy="994172"/>
          </a:xfrm>
          <a:prstGeom prst="rect">
            <a:avLst/>
          </a:prstGeom>
        </p:spPr>
        <p:txBody>
          <a:bodyPr lIns="0"/>
          <a:lstStyle>
            <a:lvl1pPr>
              <a:defRPr sz="2100" b="0" spc="75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Modifiez le style du titre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9C2989E4-50A7-4323-98F6-F2A0B8BD15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6231" y="310754"/>
            <a:ext cx="8474868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16" name="object 30">
            <a:extLst>
              <a:ext uri="{FF2B5EF4-FFF2-40B4-BE49-F238E27FC236}">
                <a16:creationId xmlns:a16="http://schemas.microsoft.com/office/drawing/2014/main" id="{3FEDC907-9873-4982-92D0-7F68C0831844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grpSp>
        <p:nvGrpSpPr>
          <p:cNvPr id="17" name="object 2">
            <a:extLst>
              <a:ext uri="{FF2B5EF4-FFF2-40B4-BE49-F238E27FC236}">
                <a16:creationId xmlns:a16="http://schemas.microsoft.com/office/drawing/2014/main" id="{491B8B08-7AF1-43C7-A92D-2FDCE33ED1D3}"/>
              </a:ext>
            </a:extLst>
          </p:cNvPr>
          <p:cNvGrpSpPr/>
          <p:nvPr userDrawn="1"/>
        </p:nvGrpSpPr>
        <p:grpSpPr>
          <a:xfrm>
            <a:off x="326231" y="4724436"/>
            <a:ext cx="2383893" cy="115738"/>
            <a:chOff x="914402" y="5367527"/>
            <a:chExt cx="5696706" cy="276185"/>
          </a:xfrm>
        </p:grpSpPr>
        <p:sp>
          <p:nvSpPr>
            <p:cNvPr id="18" name="object 4">
              <a:extLst>
                <a:ext uri="{FF2B5EF4-FFF2-40B4-BE49-F238E27FC236}">
                  <a16:creationId xmlns:a16="http://schemas.microsoft.com/office/drawing/2014/main" id="{02BB286F-30CB-45A7-A97E-49CF03CE0FBB}"/>
                </a:ext>
              </a:extLst>
            </p:cNvPr>
            <p:cNvSpPr/>
            <p:nvPr/>
          </p:nvSpPr>
          <p:spPr>
            <a:xfrm>
              <a:off x="914402" y="5378692"/>
              <a:ext cx="240665" cy="260985"/>
            </a:xfrm>
            <a:custGeom>
              <a:avLst/>
              <a:gdLst/>
              <a:ahLst/>
              <a:cxnLst/>
              <a:rect l="l" t="t" r="r" b="b"/>
              <a:pathLst>
                <a:path w="240665" h="260985">
                  <a:moveTo>
                    <a:pt x="101612" y="0"/>
                  </a:moveTo>
                  <a:lnTo>
                    <a:pt x="0" y="0"/>
                  </a:lnTo>
                  <a:lnTo>
                    <a:pt x="0" y="260553"/>
                  </a:lnTo>
                  <a:lnTo>
                    <a:pt x="101612" y="260553"/>
                  </a:lnTo>
                  <a:lnTo>
                    <a:pt x="147457" y="254044"/>
                  </a:lnTo>
                  <a:lnTo>
                    <a:pt x="185725" y="235814"/>
                  </a:lnTo>
                  <a:lnTo>
                    <a:pt x="213872" y="208813"/>
                  </a:lnTo>
                  <a:lnTo>
                    <a:pt x="57315" y="208813"/>
                  </a:lnTo>
                  <a:lnTo>
                    <a:pt x="57315" y="51739"/>
                  </a:lnTo>
                  <a:lnTo>
                    <a:pt x="214368" y="51739"/>
                  </a:lnTo>
                  <a:lnTo>
                    <a:pt x="185725" y="24478"/>
                  </a:lnTo>
                  <a:lnTo>
                    <a:pt x="147457" y="6432"/>
                  </a:lnTo>
                  <a:lnTo>
                    <a:pt x="101612" y="0"/>
                  </a:lnTo>
                  <a:close/>
                </a:path>
                <a:path w="240665" h="260985">
                  <a:moveTo>
                    <a:pt x="214368" y="51739"/>
                  </a:moveTo>
                  <a:lnTo>
                    <a:pt x="101612" y="51739"/>
                  </a:lnTo>
                  <a:lnTo>
                    <a:pt x="133670" y="57521"/>
                  </a:lnTo>
                  <a:lnTo>
                    <a:pt x="158469" y="73701"/>
                  </a:lnTo>
                  <a:lnTo>
                    <a:pt x="174473" y="98534"/>
                  </a:lnTo>
                  <a:lnTo>
                    <a:pt x="180149" y="130276"/>
                  </a:lnTo>
                  <a:lnTo>
                    <a:pt x="180149" y="131025"/>
                  </a:lnTo>
                  <a:lnTo>
                    <a:pt x="174473" y="162650"/>
                  </a:lnTo>
                  <a:lnTo>
                    <a:pt x="158469" y="187226"/>
                  </a:lnTo>
                  <a:lnTo>
                    <a:pt x="133670" y="203149"/>
                  </a:lnTo>
                  <a:lnTo>
                    <a:pt x="101612" y="208813"/>
                  </a:lnTo>
                  <a:lnTo>
                    <a:pt x="213872" y="208813"/>
                  </a:lnTo>
                  <a:lnTo>
                    <a:pt x="214916" y="207812"/>
                  </a:lnTo>
                  <a:lnTo>
                    <a:pt x="233530" y="171984"/>
                  </a:lnTo>
                  <a:lnTo>
                    <a:pt x="239950" y="131025"/>
                  </a:lnTo>
                  <a:lnTo>
                    <a:pt x="240068" y="129527"/>
                  </a:lnTo>
                  <a:lnTo>
                    <a:pt x="233530" y="87902"/>
                  </a:lnTo>
                  <a:lnTo>
                    <a:pt x="214916" y="52260"/>
                  </a:lnTo>
                  <a:lnTo>
                    <a:pt x="214368" y="517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19" name="object 5">
              <a:extLst>
                <a:ext uri="{FF2B5EF4-FFF2-40B4-BE49-F238E27FC236}">
                  <a16:creationId xmlns:a16="http://schemas.microsoft.com/office/drawing/2014/main" id="{C96CC742-B6AD-4D28-AB71-251026120A22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3866" y="5439741"/>
              <a:ext cx="182753" cy="203225"/>
            </a:xfrm>
            <a:prstGeom prst="rect">
              <a:avLst/>
            </a:prstGeom>
          </p:spPr>
        </p:pic>
        <p:sp>
          <p:nvSpPr>
            <p:cNvPr id="20" name="object 6">
              <a:extLst>
                <a:ext uri="{FF2B5EF4-FFF2-40B4-BE49-F238E27FC236}">
                  <a16:creationId xmlns:a16="http://schemas.microsoft.com/office/drawing/2014/main" id="{F8A65789-B068-40D9-A5C9-2E78A14A70DC}"/>
                </a:ext>
              </a:extLst>
            </p:cNvPr>
            <p:cNvSpPr/>
            <p:nvPr/>
          </p:nvSpPr>
          <p:spPr>
            <a:xfrm>
              <a:off x="1440654" y="5378692"/>
              <a:ext cx="206375" cy="260985"/>
            </a:xfrm>
            <a:custGeom>
              <a:avLst/>
              <a:gdLst/>
              <a:ahLst/>
              <a:cxnLst/>
              <a:rect l="l" t="t" r="r" b="b"/>
              <a:pathLst>
                <a:path w="206375" h="260985">
                  <a:moveTo>
                    <a:pt x="106451" y="0"/>
                  </a:moveTo>
                  <a:lnTo>
                    <a:pt x="0" y="0"/>
                  </a:lnTo>
                  <a:lnTo>
                    <a:pt x="0" y="260553"/>
                  </a:lnTo>
                  <a:lnTo>
                    <a:pt x="57315" y="260553"/>
                  </a:lnTo>
                  <a:lnTo>
                    <a:pt x="57315" y="182384"/>
                  </a:lnTo>
                  <a:lnTo>
                    <a:pt x="100863" y="182384"/>
                  </a:lnTo>
                  <a:lnTo>
                    <a:pt x="141973" y="176556"/>
                  </a:lnTo>
                  <a:lnTo>
                    <a:pt x="175442" y="159213"/>
                  </a:lnTo>
                  <a:lnTo>
                    <a:pt x="197303" y="131394"/>
                  </a:lnTo>
                  <a:lnTo>
                    <a:pt x="57315" y="131394"/>
                  </a:lnTo>
                  <a:lnTo>
                    <a:pt x="57315" y="51739"/>
                  </a:lnTo>
                  <a:lnTo>
                    <a:pt x="198097" y="51739"/>
                  </a:lnTo>
                  <a:lnTo>
                    <a:pt x="179631" y="25080"/>
                  </a:lnTo>
                  <a:lnTo>
                    <a:pt x="148257" y="6590"/>
                  </a:lnTo>
                  <a:lnTo>
                    <a:pt x="106451" y="0"/>
                  </a:lnTo>
                  <a:close/>
                </a:path>
                <a:path w="206375" h="260985">
                  <a:moveTo>
                    <a:pt x="198097" y="51739"/>
                  </a:moveTo>
                  <a:lnTo>
                    <a:pt x="101612" y="51739"/>
                  </a:lnTo>
                  <a:lnTo>
                    <a:pt x="120968" y="54294"/>
                  </a:lnTo>
                  <a:lnTo>
                    <a:pt x="135616" y="61839"/>
                  </a:lnTo>
                  <a:lnTo>
                    <a:pt x="144893" y="74199"/>
                  </a:lnTo>
                  <a:lnTo>
                    <a:pt x="148060" y="90817"/>
                  </a:lnTo>
                  <a:lnTo>
                    <a:pt x="148132" y="91935"/>
                  </a:lnTo>
                  <a:lnTo>
                    <a:pt x="145067" y="107525"/>
                  </a:lnTo>
                  <a:lnTo>
                    <a:pt x="136174" y="120041"/>
                  </a:lnTo>
                  <a:lnTo>
                    <a:pt x="121906" y="128370"/>
                  </a:lnTo>
                  <a:lnTo>
                    <a:pt x="102717" y="131394"/>
                  </a:lnTo>
                  <a:lnTo>
                    <a:pt x="197303" y="131394"/>
                  </a:lnTo>
                  <a:lnTo>
                    <a:pt x="197955" y="130563"/>
                  </a:lnTo>
                  <a:lnTo>
                    <a:pt x="206118" y="91198"/>
                  </a:lnTo>
                  <a:lnTo>
                    <a:pt x="206197" y="90081"/>
                  </a:lnTo>
                  <a:lnTo>
                    <a:pt x="199352" y="53551"/>
                  </a:lnTo>
                  <a:lnTo>
                    <a:pt x="198097" y="517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21" name="object 7">
              <a:extLst>
                <a:ext uri="{FF2B5EF4-FFF2-40B4-BE49-F238E27FC236}">
                  <a16:creationId xmlns:a16="http://schemas.microsoft.com/office/drawing/2014/main" id="{48CF5AA4-270A-4090-A280-9485C2222026}"/>
                </a:ext>
              </a:extLst>
            </p:cNvPr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0183" y="5436015"/>
              <a:ext cx="215874" cy="207695"/>
            </a:xfrm>
            <a:prstGeom prst="rect">
              <a:avLst/>
            </a:prstGeom>
          </p:spPr>
        </p:pic>
        <p:pic>
          <p:nvPicPr>
            <p:cNvPr id="22" name="object 8">
              <a:extLst>
                <a:ext uri="{FF2B5EF4-FFF2-40B4-BE49-F238E27FC236}">
                  <a16:creationId xmlns:a16="http://schemas.microsoft.com/office/drawing/2014/main" id="{C4F034B5-9E56-4F3D-80BB-1186F47E6B73}"/>
                </a:ext>
              </a:extLst>
            </p:cNvPr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12834" y="5436020"/>
              <a:ext cx="182753" cy="203225"/>
            </a:xfrm>
            <a:prstGeom prst="rect">
              <a:avLst/>
            </a:prstGeom>
          </p:spPr>
        </p:pic>
        <p:pic>
          <p:nvPicPr>
            <p:cNvPr id="23" name="object 9">
              <a:extLst>
                <a:ext uri="{FF2B5EF4-FFF2-40B4-BE49-F238E27FC236}">
                  <a16:creationId xmlns:a16="http://schemas.microsoft.com/office/drawing/2014/main" id="{39B11130-1CFF-47D1-9F38-9F7A66F6B946}"/>
                </a:ext>
              </a:extLst>
            </p:cNvPr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7657" y="5388736"/>
              <a:ext cx="127304" cy="253860"/>
            </a:xfrm>
            <a:prstGeom prst="rect">
              <a:avLst/>
            </a:prstGeom>
          </p:spPr>
        </p:pic>
        <p:sp>
          <p:nvSpPr>
            <p:cNvPr id="24" name="object 10">
              <a:extLst>
                <a:ext uri="{FF2B5EF4-FFF2-40B4-BE49-F238E27FC236}">
                  <a16:creationId xmlns:a16="http://schemas.microsoft.com/office/drawing/2014/main" id="{DBDBE646-D437-442A-B0B2-0893EFF82882}"/>
                </a:ext>
              </a:extLst>
            </p:cNvPr>
            <p:cNvSpPr/>
            <p:nvPr/>
          </p:nvSpPr>
          <p:spPr>
            <a:xfrm>
              <a:off x="2459452" y="5374970"/>
              <a:ext cx="206375" cy="268605"/>
            </a:xfrm>
            <a:custGeom>
              <a:avLst/>
              <a:gdLst/>
              <a:ahLst/>
              <a:cxnLst/>
              <a:rect l="l" t="t" r="r" b="b"/>
              <a:pathLst>
                <a:path w="206375" h="268604">
                  <a:moveTo>
                    <a:pt x="101612" y="0"/>
                  </a:moveTo>
                  <a:lnTo>
                    <a:pt x="64910" y="5624"/>
                  </a:lnTo>
                  <a:lnTo>
                    <a:pt x="36060" y="21542"/>
                  </a:lnTo>
                  <a:lnTo>
                    <a:pt x="17189" y="46323"/>
                  </a:lnTo>
                  <a:lnTo>
                    <a:pt x="10426" y="78536"/>
                  </a:lnTo>
                  <a:lnTo>
                    <a:pt x="10426" y="79286"/>
                  </a:lnTo>
                  <a:lnTo>
                    <a:pt x="16538" y="111675"/>
                  </a:lnTo>
                  <a:lnTo>
                    <a:pt x="33921" y="133491"/>
                  </a:lnTo>
                  <a:lnTo>
                    <a:pt x="61143" y="148117"/>
                  </a:lnTo>
                  <a:lnTo>
                    <a:pt x="123347" y="166783"/>
                  </a:lnTo>
                  <a:lnTo>
                    <a:pt x="139349" y="174244"/>
                  </a:lnTo>
                  <a:lnTo>
                    <a:pt x="147185" y="182332"/>
                  </a:lnTo>
                  <a:lnTo>
                    <a:pt x="149263" y="192062"/>
                  </a:lnTo>
                  <a:lnTo>
                    <a:pt x="149263" y="192811"/>
                  </a:lnTo>
                  <a:lnTo>
                    <a:pt x="146686" y="203089"/>
                  </a:lnTo>
                  <a:lnTo>
                    <a:pt x="139258" y="210816"/>
                  </a:lnTo>
                  <a:lnTo>
                    <a:pt x="127435" y="215682"/>
                  </a:lnTo>
                  <a:lnTo>
                    <a:pt x="111671" y="217373"/>
                  </a:lnTo>
                  <a:lnTo>
                    <a:pt x="90249" y="215151"/>
                  </a:lnTo>
                  <a:lnTo>
                    <a:pt x="70399" y="208813"/>
                  </a:lnTo>
                  <a:lnTo>
                    <a:pt x="51735" y="198845"/>
                  </a:lnTo>
                  <a:lnTo>
                    <a:pt x="33870" y="185737"/>
                  </a:lnTo>
                  <a:lnTo>
                    <a:pt x="0" y="226314"/>
                  </a:lnTo>
                  <a:lnTo>
                    <a:pt x="24916" y="244603"/>
                  </a:lnTo>
                  <a:lnTo>
                    <a:pt x="52204" y="257622"/>
                  </a:lnTo>
                  <a:lnTo>
                    <a:pt x="81029" y="265408"/>
                  </a:lnTo>
                  <a:lnTo>
                    <a:pt x="110553" y="267995"/>
                  </a:lnTo>
                  <a:lnTo>
                    <a:pt x="149208" y="262650"/>
                  </a:lnTo>
                  <a:lnTo>
                    <a:pt x="179455" y="247011"/>
                  </a:lnTo>
                  <a:lnTo>
                    <a:pt x="199166" y="221671"/>
                  </a:lnTo>
                  <a:lnTo>
                    <a:pt x="206209" y="187223"/>
                  </a:lnTo>
                  <a:lnTo>
                    <a:pt x="206209" y="186486"/>
                  </a:lnTo>
                  <a:lnTo>
                    <a:pt x="184716" y="135534"/>
                  </a:lnTo>
                  <a:lnTo>
                    <a:pt x="123571" y="108318"/>
                  </a:lnTo>
                  <a:lnTo>
                    <a:pt x="95791" y="100505"/>
                  </a:lnTo>
                  <a:lnTo>
                    <a:pt x="78584" y="93289"/>
                  </a:lnTo>
                  <a:lnTo>
                    <a:pt x="69821" y="85027"/>
                  </a:lnTo>
                  <a:lnTo>
                    <a:pt x="67373" y="74079"/>
                  </a:lnTo>
                  <a:lnTo>
                    <a:pt x="67373" y="73329"/>
                  </a:lnTo>
                  <a:lnTo>
                    <a:pt x="69520" y="64439"/>
                  </a:lnTo>
                  <a:lnTo>
                    <a:pt x="75890" y="57227"/>
                  </a:lnTo>
                  <a:lnTo>
                    <a:pt x="86377" y="52389"/>
                  </a:lnTo>
                  <a:lnTo>
                    <a:pt x="100876" y="50622"/>
                  </a:lnTo>
                  <a:lnTo>
                    <a:pt x="117479" y="52384"/>
                  </a:lnTo>
                  <a:lnTo>
                    <a:pt x="134327" y="57462"/>
                  </a:lnTo>
                  <a:lnTo>
                    <a:pt x="151385" y="65543"/>
                  </a:lnTo>
                  <a:lnTo>
                    <a:pt x="168617" y="76314"/>
                  </a:lnTo>
                  <a:lnTo>
                    <a:pt x="198399" y="33134"/>
                  </a:lnTo>
                  <a:lnTo>
                    <a:pt x="177466" y="19004"/>
                  </a:lnTo>
                  <a:lnTo>
                    <a:pt x="154335" y="8609"/>
                  </a:lnTo>
                  <a:lnTo>
                    <a:pt x="129038" y="2192"/>
                  </a:lnTo>
                  <a:lnTo>
                    <a:pt x="1016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25" name="object 11">
              <a:extLst>
                <a:ext uri="{FF2B5EF4-FFF2-40B4-BE49-F238E27FC236}">
                  <a16:creationId xmlns:a16="http://schemas.microsoft.com/office/drawing/2014/main" id="{04381DC1-A83C-4B08-B46C-E300308D2E64}"/>
                </a:ext>
              </a:extLst>
            </p:cNvPr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5567" y="5439741"/>
              <a:ext cx="182753" cy="203225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:a16="http://schemas.microsoft.com/office/drawing/2014/main" id="{1FA5AC52-CD37-43E1-9976-C42E0A4C6DAC}"/>
                </a:ext>
              </a:extLst>
            </p:cNvPr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0763" y="5436755"/>
              <a:ext cx="161912" cy="206209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:a16="http://schemas.microsoft.com/office/drawing/2014/main" id="{B81364C0-3C29-4519-BD33-5826F334BCD5}"/>
                </a:ext>
              </a:extLst>
            </p:cNvPr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457" y="5388736"/>
              <a:ext cx="127304" cy="253860"/>
            </a:xfrm>
            <a:prstGeom prst="rect">
              <a:avLst/>
            </a:prstGeom>
          </p:spPr>
        </p:pic>
        <p:pic>
          <p:nvPicPr>
            <p:cNvPr id="28" name="object 14">
              <a:extLst>
                <a:ext uri="{FF2B5EF4-FFF2-40B4-BE49-F238E27FC236}">
                  <a16:creationId xmlns:a16="http://schemas.microsoft.com/office/drawing/2014/main" id="{CDE48950-239B-40A8-A324-E60BD2BEC95A}"/>
                </a:ext>
              </a:extLst>
            </p:cNvPr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6987" y="5437506"/>
              <a:ext cx="183502" cy="205460"/>
            </a:xfrm>
            <a:prstGeom prst="rect">
              <a:avLst/>
            </a:prstGeom>
          </p:spPr>
        </p:pic>
        <p:sp>
          <p:nvSpPr>
            <p:cNvPr id="29" name="object 15">
              <a:extLst>
                <a:ext uri="{FF2B5EF4-FFF2-40B4-BE49-F238E27FC236}">
                  <a16:creationId xmlns:a16="http://schemas.microsoft.com/office/drawing/2014/main" id="{72B680B3-1696-4FA0-BE80-AE39FF3E47E1}"/>
                </a:ext>
              </a:extLst>
            </p:cNvPr>
            <p:cNvSpPr/>
            <p:nvPr/>
          </p:nvSpPr>
          <p:spPr>
            <a:xfrm>
              <a:off x="3537826" y="5367527"/>
              <a:ext cx="59690" cy="271780"/>
            </a:xfrm>
            <a:custGeom>
              <a:avLst/>
              <a:gdLst/>
              <a:ahLst/>
              <a:cxnLst/>
              <a:rect l="l" t="t" r="r" b="b"/>
              <a:pathLst>
                <a:path w="59689" h="271779">
                  <a:moveTo>
                    <a:pt x="58077" y="72212"/>
                  </a:moveTo>
                  <a:lnTo>
                    <a:pt x="1498" y="72212"/>
                  </a:lnTo>
                  <a:lnTo>
                    <a:pt x="1498" y="271716"/>
                  </a:lnTo>
                  <a:lnTo>
                    <a:pt x="58077" y="271716"/>
                  </a:lnTo>
                  <a:lnTo>
                    <a:pt x="58077" y="72212"/>
                  </a:lnTo>
                  <a:close/>
                </a:path>
                <a:path w="59689" h="271779">
                  <a:moveTo>
                    <a:pt x="59550" y="0"/>
                  </a:moveTo>
                  <a:lnTo>
                    <a:pt x="0" y="0"/>
                  </a:lnTo>
                  <a:lnTo>
                    <a:pt x="0" y="50253"/>
                  </a:lnTo>
                  <a:lnTo>
                    <a:pt x="59550" y="50253"/>
                  </a:lnTo>
                  <a:lnTo>
                    <a:pt x="595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30" name="object 16">
              <a:extLst>
                <a:ext uri="{FF2B5EF4-FFF2-40B4-BE49-F238E27FC236}">
                  <a16:creationId xmlns:a16="http://schemas.microsoft.com/office/drawing/2014/main" id="{1E78C155-D334-45CF-9C05-D011F72C9BC9}"/>
                </a:ext>
              </a:extLst>
            </p:cNvPr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6564" y="5436020"/>
              <a:ext cx="182765" cy="203225"/>
            </a:xfrm>
            <a:prstGeom prst="rect">
              <a:avLst/>
            </a:prstGeom>
          </p:spPr>
        </p:pic>
        <p:pic>
          <p:nvPicPr>
            <p:cNvPr id="31" name="object 17">
              <a:extLst>
                <a:ext uri="{FF2B5EF4-FFF2-40B4-BE49-F238E27FC236}">
                  <a16:creationId xmlns:a16="http://schemas.microsoft.com/office/drawing/2014/main" id="{6BD30D75-A7A7-485A-A331-E4E4EF9A57B8}"/>
                </a:ext>
              </a:extLst>
            </p:cNvPr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4013" y="5437506"/>
              <a:ext cx="183502" cy="205460"/>
            </a:xfrm>
            <a:prstGeom prst="rect">
              <a:avLst/>
            </a:prstGeom>
          </p:spPr>
        </p:pic>
        <p:sp>
          <p:nvSpPr>
            <p:cNvPr id="34" name="object 18">
              <a:extLst>
                <a:ext uri="{FF2B5EF4-FFF2-40B4-BE49-F238E27FC236}">
                  <a16:creationId xmlns:a16="http://schemas.microsoft.com/office/drawing/2014/main" id="{7C296AF8-26E6-4641-96F1-38CBE71BA66A}"/>
                </a:ext>
              </a:extLst>
            </p:cNvPr>
            <p:cNvSpPr/>
            <p:nvPr/>
          </p:nvSpPr>
          <p:spPr>
            <a:xfrm>
              <a:off x="4123728" y="5367527"/>
              <a:ext cx="306705" cy="275590"/>
            </a:xfrm>
            <a:custGeom>
              <a:avLst/>
              <a:gdLst/>
              <a:ahLst/>
              <a:cxnLst/>
              <a:rect l="l" t="t" r="r" b="b"/>
              <a:pathLst>
                <a:path w="306704" h="275589">
                  <a:moveTo>
                    <a:pt x="209550" y="171589"/>
                  </a:moveTo>
                  <a:lnTo>
                    <a:pt x="201904" y="127381"/>
                  </a:lnTo>
                  <a:lnTo>
                    <a:pt x="195072" y="116497"/>
                  </a:lnTo>
                  <a:lnTo>
                    <a:pt x="185242" y="100876"/>
                  </a:lnTo>
                  <a:lnTo>
                    <a:pt x="181584" y="95059"/>
                  </a:lnTo>
                  <a:lnTo>
                    <a:pt x="152984" y="75539"/>
                  </a:lnTo>
                  <a:lnTo>
                    <a:pt x="152984" y="171589"/>
                  </a:lnTo>
                  <a:lnTo>
                    <a:pt x="152984" y="172339"/>
                  </a:lnTo>
                  <a:lnTo>
                    <a:pt x="149085" y="195084"/>
                  </a:lnTo>
                  <a:lnTo>
                    <a:pt x="138506" y="212445"/>
                  </a:lnTo>
                  <a:lnTo>
                    <a:pt x="122986" y="223532"/>
                  </a:lnTo>
                  <a:lnTo>
                    <a:pt x="104216" y="227418"/>
                  </a:lnTo>
                  <a:lnTo>
                    <a:pt x="85509" y="223481"/>
                  </a:lnTo>
                  <a:lnTo>
                    <a:pt x="70116" y="212305"/>
                  </a:lnTo>
                  <a:lnTo>
                    <a:pt x="59677" y="194919"/>
                  </a:lnTo>
                  <a:lnTo>
                    <a:pt x="55829" y="172339"/>
                  </a:lnTo>
                  <a:lnTo>
                    <a:pt x="55829" y="171589"/>
                  </a:lnTo>
                  <a:lnTo>
                    <a:pt x="59677" y="149009"/>
                  </a:lnTo>
                  <a:lnTo>
                    <a:pt x="70116" y="131622"/>
                  </a:lnTo>
                  <a:lnTo>
                    <a:pt x="85509" y="120459"/>
                  </a:lnTo>
                  <a:lnTo>
                    <a:pt x="104216" y="116497"/>
                  </a:lnTo>
                  <a:lnTo>
                    <a:pt x="122986" y="120459"/>
                  </a:lnTo>
                  <a:lnTo>
                    <a:pt x="138506" y="131622"/>
                  </a:lnTo>
                  <a:lnTo>
                    <a:pt x="149085" y="149009"/>
                  </a:lnTo>
                  <a:lnTo>
                    <a:pt x="152984" y="171589"/>
                  </a:lnTo>
                  <a:lnTo>
                    <a:pt x="152984" y="75539"/>
                  </a:lnTo>
                  <a:lnTo>
                    <a:pt x="152552" y="75234"/>
                  </a:lnTo>
                  <a:lnTo>
                    <a:pt x="118732" y="68491"/>
                  </a:lnTo>
                  <a:lnTo>
                    <a:pt x="98552" y="70942"/>
                  </a:lnTo>
                  <a:lnTo>
                    <a:pt x="81788" y="77711"/>
                  </a:lnTo>
                  <a:lnTo>
                    <a:pt x="67957" y="87972"/>
                  </a:lnTo>
                  <a:lnTo>
                    <a:pt x="56565" y="100876"/>
                  </a:lnTo>
                  <a:lnTo>
                    <a:pt x="56565" y="0"/>
                  </a:lnTo>
                  <a:lnTo>
                    <a:pt x="0" y="0"/>
                  </a:lnTo>
                  <a:lnTo>
                    <a:pt x="0" y="271716"/>
                  </a:lnTo>
                  <a:lnTo>
                    <a:pt x="56565" y="271716"/>
                  </a:lnTo>
                  <a:lnTo>
                    <a:pt x="56565" y="245668"/>
                  </a:lnTo>
                  <a:lnTo>
                    <a:pt x="67691" y="257073"/>
                  </a:lnTo>
                  <a:lnTo>
                    <a:pt x="81368" y="266560"/>
                  </a:lnTo>
                  <a:lnTo>
                    <a:pt x="98183" y="273037"/>
                  </a:lnTo>
                  <a:lnTo>
                    <a:pt x="118732" y="275437"/>
                  </a:lnTo>
                  <a:lnTo>
                    <a:pt x="152869" y="268706"/>
                  </a:lnTo>
                  <a:lnTo>
                    <a:pt x="181876" y="248881"/>
                  </a:lnTo>
                  <a:lnTo>
                    <a:pt x="183870" y="245668"/>
                  </a:lnTo>
                  <a:lnTo>
                    <a:pt x="195237" y="227418"/>
                  </a:lnTo>
                  <a:lnTo>
                    <a:pt x="202006" y="216560"/>
                  </a:lnTo>
                  <a:lnTo>
                    <a:pt x="209550" y="172339"/>
                  </a:lnTo>
                  <a:lnTo>
                    <a:pt x="209550" y="171589"/>
                  </a:lnTo>
                  <a:close/>
                </a:path>
                <a:path w="306704" h="275589">
                  <a:moveTo>
                    <a:pt x="306247" y="0"/>
                  </a:moveTo>
                  <a:lnTo>
                    <a:pt x="249669" y="0"/>
                  </a:lnTo>
                  <a:lnTo>
                    <a:pt x="249669" y="271716"/>
                  </a:lnTo>
                  <a:lnTo>
                    <a:pt x="306247" y="271716"/>
                  </a:lnTo>
                  <a:lnTo>
                    <a:pt x="306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39" name="object 19">
              <a:extLst>
                <a:ext uri="{FF2B5EF4-FFF2-40B4-BE49-F238E27FC236}">
                  <a16:creationId xmlns:a16="http://schemas.microsoft.com/office/drawing/2014/main" id="{7274CFCD-697F-4F74-B682-28FEB5053101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0994" y="5436017"/>
              <a:ext cx="195783" cy="207695"/>
            </a:xfrm>
            <a:prstGeom prst="rect">
              <a:avLst/>
            </a:prstGeom>
          </p:spPr>
        </p:pic>
        <p:sp>
          <p:nvSpPr>
            <p:cNvPr id="41" name="object 20">
              <a:extLst>
                <a:ext uri="{FF2B5EF4-FFF2-40B4-BE49-F238E27FC236}">
                  <a16:creationId xmlns:a16="http://schemas.microsoft.com/office/drawing/2014/main" id="{7B251822-B6EE-41C7-A722-479F939F6662}"/>
                </a:ext>
              </a:extLst>
            </p:cNvPr>
            <p:cNvSpPr/>
            <p:nvPr/>
          </p:nvSpPr>
          <p:spPr>
            <a:xfrm>
              <a:off x="4840942" y="5374970"/>
              <a:ext cx="206375" cy="268605"/>
            </a:xfrm>
            <a:custGeom>
              <a:avLst/>
              <a:gdLst/>
              <a:ahLst/>
              <a:cxnLst/>
              <a:rect l="l" t="t" r="r" b="b"/>
              <a:pathLst>
                <a:path w="206375" h="268604">
                  <a:moveTo>
                    <a:pt x="101612" y="0"/>
                  </a:moveTo>
                  <a:lnTo>
                    <a:pt x="64902" y="5624"/>
                  </a:lnTo>
                  <a:lnTo>
                    <a:pt x="36048" y="21542"/>
                  </a:lnTo>
                  <a:lnTo>
                    <a:pt x="17177" y="46323"/>
                  </a:lnTo>
                  <a:lnTo>
                    <a:pt x="10414" y="78536"/>
                  </a:lnTo>
                  <a:lnTo>
                    <a:pt x="10414" y="79286"/>
                  </a:lnTo>
                  <a:lnTo>
                    <a:pt x="16526" y="111675"/>
                  </a:lnTo>
                  <a:lnTo>
                    <a:pt x="33910" y="133491"/>
                  </a:lnTo>
                  <a:lnTo>
                    <a:pt x="61136" y="148117"/>
                  </a:lnTo>
                  <a:lnTo>
                    <a:pt x="123340" y="166783"/>
                  </a:lnTo>
                  <a:lnTo>
                    <a:pt x="139338" y="174244"/>
                  </a:lnTo>
                  <a:lnTo>
                    <a:pt x="147173" y="182332"/>
                  </a:lnTo>
                  <a:lnTo>
                    <a:pt x="149250" y="192062"/>
                  </a:lnTo>
                  <a:lnTo>
                    <a:pt x="149250" y="192811"/>
                  </a:lnTo>
                  <a:lnTo>
                    <a:pt x="146673" y="203089"/>
                  </a:lnTo>
                  <a:lnTo>
                    <a:pt x="139245" y="210816"/>
                  </a:lnTo>
                  <a:lnTo>
                    <a:pt x="127422" y="215682"/>
                  </a:lnTo>
                  <a:lnTo>
                    <a:pt x="111658" y="217373"/>
                  </a:lnTo>
                  <a:lnTo>
                    <a:pt x="90234" y="215151"/>
                  </a:lnTo>
                  <a:lnTo>
                    <a:pt x="70381" y="208813"/>
                  </a:lnTo>
                  <a:lnTo>
                    <a:pt x="51716" y="198845"/>
                  </a:lnTo>
                  <a:lnTo>
                    <a:pt x="33858" y="185737"/>
                  </a:lnTo>
                  <a:lnTo>
                    <a:pt x="0" y="226314"/>
                  </a:lnTo>
                  <a:lnTo>
                    <a:pt x="24908" y="244603"/>
                  </a:lnTo>
                  <a:lnTo>
                    <a:pt x="52193" y="257622"/>
                  </a:lnTo>
                  <a:lnTo>
                    <a:pt x="81017" y="265408"/>
                  </a:lnTo>
                  <a:lnTo>
                    <a:pt x="110540" y="267995"/>
                  </a:lnTo>
                  <a:lnTo>
                    <a:pt x="149200" y="262650"/>
                  </a:lnTo>
                  <a:lnTo>
                    <a:pt x="179447" y="247011"/>
                  </a:lnTo>
                  <a:lnTo>
                    <a:pt x="199155" y="221671"/>
                  </a:lnTo>
                  <a:lnTo>
                    <a:pt x="206197" y="187223"/>
                  </a:lnTo>
                  <a:lnTo>
                    <a:pt x="206197" y="186486"/>
                  </a:lnTo>
                  <a:lnTo>
                    <a:pt x="184700" y="135534"/>
                  </a:lnTo>
                  <a:lnTo>
                    <a:pt x="123571" y="108318"/>
                  </a:lnTo>
                  <a:lnTo>
                    <a:pt x="95783" y="100505"/>
                  </a:lnTo>
                  <a:lnTo>
                    <a:pt x="78573" y="93289"/>
                  </a:lnTo>
                  <a:lnTo>
                    <a:pt x="69808" y="85027"/>
                  </a:lnTo>
                  <a:lnTo>
                    <a:pt x="67360" y="74079"/>
                  </a:lnTo>
                  <a:lnTo>
                    <a:pt x="67360" y="73329"/>
                  </a:lnTo>
                  <a:lnTo>
                    <a:pt x="69507" y="64439"/>
                  </a:lnTo>
                  <a:lnTo>
                    <a:pt x="75877" y="57227"/>
                  </a:lnTo>
                  <a:lnTo>
                    <a:pt x="86364" y="52389"/>
                  </a:lnTo>
                  <a:lnTo>
                    <a:pt x="100863" y="50622"/>
                  </a:lnTo>
                  <a:lnTo>
                    <a:pt x="117466" y="52384"/>
                  </a:lnTo>
                  <a:lnTo>
                    <a:pt x="134315" y="57462"/>
                  </a:lnTo>
                  <a:lnTo>
                    <a:pt x="151373" y="65543"/>
                  </a:lnTo>
                  <a:lnTo>
                    <a:pt x="168605" y="76314"/>
                  </a:lnTo>
                  <a:lnTo>
                    <a:pt x="198386" y="33134"/>
                  </a:lnTo>
                  <a:lnTo>
                    <a:pt x="177454" y="19004"/>
                  </a:lnTo>
                  <a:lnTo>
                    <a:pt x="154324" y="8609"/>
                  </a:lnTo>
                  <a:lnTo>
                    <a:pt x="129031" y="2192"/>
                  </a:lnTo>
                  <a:lnTo>
                    <a:pt x="1016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42" name="object 21">
              <a:extLst>
                <a:ext uri="{FF2B5EF4-FFF2-40B4-BE49-F238E27FC236}">
                  <a16:creationId xmlns:a16="http://schemas.microsoft.com/office/drawing/2014/main" id="{CA5FB819-60D3-4F66-AD08-16DAEA63C7F2}"/>
                </a:ext>
              </a:extLst>
            </p:cNvPr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7213" y="5436015"/>
              <a:ext cx="215887" cy="207695"/>
            </a:xfrm>
            <a:prstGeom prst="rect">
              <a:avLst/>
            </a:prstGeom>
          </p:spPr>
        </p:pic>
        <p:sp>
          <p:nvSpPr>
            <p:cNvPr id="43" name="object 22">
              <a:extLst>
                <a:ext uri="{FF2B5EF4-FFF2-40B4-BE49-F238E27FC236}">
                  <a16:creationId xmlns:a16="http://schemas.microsoft.com/office/drawing/2014/main" id="{6CD0AFCC-1F2C-4102-957B-063E93F779A7}"/>
                </a:ext>
              </a:extLst>
            </p:cNvPr>
            <p:cNvSpPr/>
            <p:nvPr/>
          </p:nvSpPr>
          <p:spPr>
            <a:xfrm>
              <a:off x="5332476" y="5367527"/>
              <a:ext cx="57150" cy="271780"/>
            </a:xfrm>
            <a:custGeom>
              <a:avLst/>
              <a:gdLst/>
              <a:ahLst/>
              <a:cxnLst/>
              <a:rect l="l" t="t" r="r" b="b"/>
              <a:pathLst>
                <a:path w="57150" h="271779">
                  <a:moveTo>
                    <a:pt x="56578" y="0"/>
                  </a:moveTo>
                  <a:lnTo>
                    <a:pt x="0" y="0"/>
                  </a:lnTo>
                  <a:lnTo>
                    <a:pt x="0" y="271716"/>
                  </a:lnTo>
                  <a:lnTo>
                    <a:pt x="56578" y="271716"/>
                  </a:lnTo>
                  <a:lnTo>
                    <a:pt x="565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44" name="object 23">
              <a:extLst>
                <a:ext uri="{FF2B5EF4-FFF2-40B4-BE49-F238E27FC236}">
                  <a16:creationId xmlns:a16="http://schemas.microsoft.com/office/drawing/2014/main" id="{35BA5484-95C3-43E4-9786-92F97E7646D8}"/>
                </a:ext>
              </a:extLst>
            </p:cNvPr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8251" y="5439741"/>
              <a:ext cx="182765" cy="203225"/>
            </a:xfrm>
            <a:prstGeom prst="rect">
              <a:avLst/>
            </a:prstGeom>
          </p:spPr>
        </p:pic>
        <p:pic>
          <p:nvPicPr>
            <p:cNvPr id="45" name="object 24">
              <a:extLst>
                <a:ext uri="{FF2B5EF4-FFF2-40B4-BE49-F238E27FC236}">
                  <a16:creationId xmlns:a16="http://schemas.microsoft.com/office/drawing/2014/main" id="{133E5843-D5CF-4827-A02D-B1F80B2BDE61}"/>
                </a:ext>
              </a:extLst>
            </p:cNvPr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74569" y="5388736"/>
              <a:ext cx="127292" cy="253860"/>
            </a:xfrm>
            <a:prstGeom prst="rect">
              <a:avLst/>
            </a:prstGeom>
          </p:spPr>
        </p:pic>
        <p:sp>
          <p:nvSpPr>
            <p:cNvPr id="46" name="object 25">
              <a:extLst>
                <a:ext uri="{FF2B5EF4-FFF2-40B4-BE49-F238E27FC236}">
                  <a16:creationId xmlns:a16="http://schemas.microsoft.com/office/drawing/2014/main" id="{E3BE13B3-E204-4AC9-B8D0-5C0074DA1781}"/>
                </a:ext>
              </a:extLst>
            </p:cNvPr>
            <p:cNvSpPr/>
            <p:nvPr/>
          </p:nvSpPr>
          <p:spPr>
            <a:xfrm>
              <a:off x="5852122" y="5367527"/>
              <a:ext cx="59690" cy="271780"/>
            </a:xfrm>
            <a:custGeom>
              <a:avLst/>
              <a:gdLst/>
              <a:ahLst/>
              <a:cxnLst/>
              <a:rect l="l" t="t" r="r" b="b"/>
              <a:pathLst>
                <a:path w="59689" h="271779">
                  <a:moveTo>
                    <a:pt x="58064" y="72212"/>
                  </a:moveTo>
                  <a:lnTo>
                    <a:pt x="1485" y="72212"/>
                  </a:lnTo>
                  <a:lnTo>
                    <a:pt x="1485" y="271716"/>
                  </a:lnTo>
                  <a:lnTo>
                    <a:pt x="58064" y="271716"/>
                  </a:lnTo>
                  <a:lnTo>
                    <a:pt x="58064" y="72212"/>
                  </a:lnTo>
                  <a:close/>
                </a:path>
                <a:path w="59689" h="271779">
                  <a:moveTo>
                    <a:pt x="59563" y="0"/>
                  </a:moveTo>
                  <a:lnTo>
                    <a:pt x="0" y="0"/>
                  </a:lnTo>
                  <a:lnTo>
                    <a:pt x="0" y="50253"/>
                  </a:lnTo>
                  <a:lnTo>
                    <a:pt x="59563" y="50253"/>
                  </a:lnTo>
                  <a:lnTo>
                    <a:pt x="59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47" name="object 26">
              <a:extLst>
                <a:ext uri="{FF2B5EF4-FFF2-40B4-BE49-F238E27FC236}">
                  <a16:creationId xmlns:a16="http://schemas.microsoft.com/office/drawing/2014/main" id="{ED6F6189-08CC-4AFF-BD89-9221DB8CC692}"/>
                </a:ext>
              </a:extLst>
            </p:cNvPr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1186" y="5436015"/>
              <a:ext cx="215887" cy="207695"/>
            </a:xfrm>
            <a:prstGeom prst="rect">
              <a:avLst/>
            </a:prstGeom>
          </p:spPr>
        </p:pic>
        <p:pic>
          <p:nvPicPr>
            <p:cNvPr id="48" name="object 27">
              <a:extLst>
                <a:ext uri="{FF2B5EF4-FFF2-40B4-BE49-F238E27FC236}">
                  <a16:creationId xmlns:a16="http://schemas.microsoft.com/office/drawing/2014/main" id="{A43A686D-6735-4FEB-9C1E-5DEB858F2F23}"/>
                </a:ext>
              </a:extLst>
            </p:cNvPr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25475" y="5436020"/>
              <a:ext cx="182765" cy="203225"/>
            </a:xfrm>
            <a:prstGeom prst="rect">
              <a:avLst/>
            </a:prstGeom>
          </p:spPr>
        </p:pic>
        <p:pic>
          <p:nvPicPr>
            <p:cNvPr id="49" name="object 28">
              <a:extLst>
                <a:ext uri="{FF2B5EF4-FFF2-40B4-BE49-F238E27FC236}">
                  <a16:creationId xmlns:a16="http://schemas.microsoft.com/office/drawing/2014/main" id="{FBCDBC55-EB67-40D1-BE90-7FD461E5490D}"/>
                </a:ext>
              </a:extLst>
            </p:cNvPr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9196" y="5436755"/>
              <a:ext cx="161912" cy="206209"/>
            </a:xfrm>
            <a:prstGeom prst="rect">
              <a:avLst/>
            </a:prstGeom>
          </p:spPr>
        </p:pic>
      </p:grpSp>
      <p:pic>
        <p:nvPicPr>
          <p:cNvPr id="50" name="Picture 2">
            <a:extLst>
              <a:ext uri="{FF2B5EF4-FFF2-40B4-BE49-F238E27FC236}">
                <a16:creationId xmlns:a16="http://schemas.microsoft.com/office/drawing/2014/main" id="{2C5234EB-11C0-401F-A0A3-E895BBD6391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3105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sides_DSS+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C4A423-CF4C-4184-BA9E-F752F3C0E97F}"/>
              </a:ext>
            </a:extLst>
          </p:cNvPr>
          <p:cNvSpPr/>
          <p:nvPr userDrawn="1"/>
        </p:nvSpPr>
        <p:spPr>
          <a:xfrm>
            <a:off x="4572001" y="0"/>
            <a:ext cx="4571999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E2CCAA54-5BEF-4D1F-AA62-8F614885D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087" y="1511223"/>
            <a:ext cx="3745828" cy="994172"/>
          </a:xfrm>
          <a:prstGeom prst="rect">
            <a:avLst/>
          </a:prstGeom>
        </p:spPr>
        <p:txBody>
          <a:bodyPr/>
          <a:lstStyle>
            <a:lvl1pPr>
              <a:defRPr sz="2100" b="1" spc="75" baseline="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Modifiez le style du titre</a:t>
            </a:r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47B03497-5B8F-49DB-8C0D-A41FBAF9CF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12020C-281F-4E69-9CD3-A207FE9EA825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8" name="object 30">
            <a:extLst>
              <a:ext uri="{FF2B5EF4-FFF2-40B4-BE49-F238E27FC236}">
                <a16:creationId xmlns:a16="http://schemas.microsoft.com/office/drawing/2014/main" id="{AAF13268-9853-443E-9C4B-BD0501B01A57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1F54F3-A986-47F4-ABDB-480805B2C8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76F3B501-74CE-420F-8330-B7785A65CF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5705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ides 2_DSS+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C4A423-CF4C-4184-BA9E-F752F3C0E97F}"/>
              </a:ext>
            </a:extLst>
          </p:cNvPr>
          <p:cNvSpPr/>
          <p:nvPr userDrawn="1"/>
        </p:nvSpPr>
        <p:spPr>
          <a:xfrm>
            <a:off x="1" y="0"/>
            <a:ext cx="4571999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1013" spc="75" baseline="0" noProof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E2CCAA54-5BEF-4D1F-AA62-8F614885D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87" y="1511223"/>
            <a:ext cx="3745828" cy="994172"/>
          </a:xfrm>
          <a:prstGeom prst="rect">
            <a:avLst/>
          </a:prstGeom>
        </p:spPr>
        <p:txBody>
          <a:bodyPr lIns="0"/>
          <a:lstStyle>
            <a:lvl1pPr>
              <a:defRPr sz="2100" b="1" spc="75" baseline="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Modifiez le style du titre</a:t>
            </a:r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47B03497-5B8F-49DB-8C0D-A41FBAF9CF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20A570-C9A3-4BC9-B576-1227976138F0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8" name="object 30">
            <a:extLst>
              <a:ext uri="{FF2B5EF4-FFF2-40B4-BE49-F238E27FC236}">
                <a16:creationId xmlns:a16="http://schemas.microsoft.com/office/drawing/2014/main" id="{D91248F4-CE8E-4C2B-A66C-C353887C95BE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EBB116E-CB4F-49DB-8170-E1D1E90A34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1ECA160-CFA7-4042-BDBA-F623927F604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6691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DSS+">
    <p:bg>
      <p:bgPr>
        <a:solidFill>
          <a:srgbClr val="1919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80FAD703-4B69-44D8-BF6D-FC54954A2C24}"/>
              </a:ext>
            </a:extLst>
          </p:cNvPr>
          <p:cNvSpPr/>
          <p:nvPr userDrawn="1"/>
        </p:nvSpPr>
        <p:spPr>
          <a:xfrm>
            <a:off x="6873538" y="-1"/>
            <a:ext cx="2270462" cy="5143500"/>
          </a:xfrm>
          <a:custGeom>
            <a:avLst/>
            <a:gdLst>
              <a:gd name="connsiteX0" fmla="*/ 1512610 w 3027282"/>
              <a:gd name="connsiteY0" fmla="*/ 0 h 6858000"/>
              <a:gd name="connsiteX1" fmla="*/ 3027282 w 3027282"/>
              <a:gd name="connsiteY1" fmla="*/ 0 h 6858000"/>
              <a:gd name="connsiteX2" fmla="*/ 3027282 w 3027282"/>
              <a:gd name="connsiteY2" fmla="*/ 6858000 h 6858000"/>
              <a:gd name="connsiteX3" fmla="*/ 2570450 w 3027282"/>
              <a:gd name="connsiteY3" fmla="*/ 6858000 h 6858000"/>
              <a:gd name="connsiteX4" fmla="*/ 658019 w 3027282"/>
              <a:gd name="connsiteY4" fmla="*/ 6858000 h 6858000"/>
              <a:gd name="connsiteX5" fmla="*/ 0 w 302728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7282" h="6858000">
                <a:moveTo>
                  <a:pt x="1512610" y="0"/>
                </a:moveTo>
                <a:lnTo>
                  <a:pt x="3027282" y="0"/>
                </a:lnTo>
                <a:lnTo>
                  <a:pt x="302728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B3B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0" y="310754"/>
            <a:ext cx="8474869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1DA04C-6D5A-4D08-A903-DA14FD02697E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CF33E5C8-FBE9-4829-B509-2144009B7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1511223"/>
            <a:ext cx="5031580" cy="994172"/>
          </a:xfrm>
          <a:prstGeom prst="rect">
            <a:avLst/>
          </a:prstGeom>
        </p:spPr>
        <p:txBody>
          <a:bodyPr lIns="0"/>
          <a:lstStyle>
            <a:lvl1pPr>
              <a:defRPr sz="2100" b="1" spc="75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Modifiez le style du titre</a:t>
            </a:r>
          </a:p>
        </p:txBody>
      </p:sp>
      <p:sp>
        <p:nvSpPr>
          <p:cNvPr id="9" name="object 30">
            <a:extLst>
              <a:ext uri="{FF2B5EF4-FFF2-40B4-BE49-F238E27FC236}">
                <a16:creationId xmlns:a16="http://schemas.microsoft.com/office/drawing/2014/main" id="{1A72D8C5-01E8-4B7E-9C41-3CA316FD02E3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bg1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bg1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38" name="Picture 2">
            <a:extLst>
              <a:ext uri="{FF2B5EF4-FFF2-40B4-BE49-F238E27FC236}">
                <a16:creationId xmlns:a16="http://schemas.microsoft.com/office/drawing/2014/main" id="{F0A8CBCA-6640-470A-BC8B-34FB1A5598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Logo&#10;&#10;Description automatically generated with low confidence">
            <a:extLst>
              <a:ext uri="{FF2B5EF4-FFF2-40B4-BE49-F238E27FC236}">
                <a16:creationId xmlns:a16="http://schemas.microsoft.com/office/drawing/2014/main" id="{8739E10F-26E6-43E1-8422-D2BD4CF4A4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858" y="4497521"/>
            <a:ext cx="1429463" cy="59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644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grey_DSS+"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266B9A4D-E997-4BB6-A3FE-A3F3239F9623}"/>
              </a:ext>
            </a:extLst>
          </p:cNvPr>
          <p:cNvSpPr/>
          <p:nvPr userDrawn="1"/>
        </p:nvSpPr>
        <p:spPr>
          <a:xfrm>
            <a:off x="6873538" y="-1"/>
            <a:ext cx="2270462" cy="5143500"/>
          </a:xfrm>
          <a:custGeom>
            <a:avLst/>
            <a:gdLst>
              <a:gd name="connsiteX0" fmla="*/ 1512610 w 3027282"/>
              <a:gd name="connsiteY0" fmla="*/ 0 h 6858000"/>
              <a:gd name="connsiteX1" fmla="*/ 3027282 w 3027282"/>
              <a:gd name="connsiteY1" fmla="*/ 0 h 6858000"/>
              <a:gd name="connsiteX2" fmla="*/ 3027282 w 3027282"/>
              <a:gd name="connsiteY2" fmla="*/ 6858000 h 6858000"/>
              <a:gd name="connsiteX3" fmla="*/ 2570450 w 3027282"/>
              <a:gd name="connsiteY3" fmla="*/ 6858000 h 6858000"/>
              <a:gd name="connsiteX4" fmla="*/ 658019 w 3027282"/>
              <a:gd name="connsiteY4" fmla="*/ 6858000 h 6858000"/>
              <a:gd name="connsiteX5" fmla="*/ 0 w 302728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7282" h="6858000">
                <a:moveTo>
                  <a:pt x="1512610" y="0"/>
                </a:moveTo>
                <a:lnTo>
                  <a:pt x="3027282" y="0"/>
                </a:lnTo>
                <a:lnTo>
                  <a:pt x="302728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5D5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0" y="310754"/>
            <a:ext cx="8474869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chemeClr val="tx2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E80C5-72AF-42BF-A62A-EAA4D5E06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232" y="580172"/>
            <a:ext cx="8474869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1" spc="75" baseline="0" dirty="0">
                <a:solidFill>
                  <a:schemeClr val="tx2"/>
                </a:solidFill>
              </a:defRPr>
            </a:lvl1pPr>
          </a:lstStyle>
          <a:p>
            <a:pPr marL="171450" lvl="0" indent="-171450"/>
            <a:endParaRPr lang="en-US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1DA04C-6D5A-4D08-A903-DA14FD02697E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24" name="Espace réservé du texte 4">
            <a:extLst>
              <a:ext uri="{FF2B5EF4-FFF2-40B4-BE49-F238E27FC236}">
                <a16:creationId xmlns:a16="http://schemas.microsoft.com/office/drawing/2014/main" id="{81DA3E96-CF7C-4666-ACFC-AB3DC8722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59922" y="1593933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accent6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E3A04A4F-2175-4C38-9071-376EFB9D1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59922" y="1964916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accent6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38" name="Espace réservé du texte 4">
            <a:extLst>
              <a:ext uri="{FF2B5EF4-FFF2-40B4-BE49-F238E27FC236}">
                <a16:creationId xmlns:a16="http://schemas.microsoft.com/office/drawing/2014/main" id="{8F591C4F-C47C-409F-893F-54717A4F0F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59922" y="2335898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accent6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39" name="Espace réservé du texte 4">
            <a:extLst>
              <a:ext uri="{FF2B5EF4-FFF2-40B4-BE49-F238E27FC236}">
                <a16:creationId xmlns:a16="http://schemas.microsoft.com/office/drawing/2014/main" id="{5C20C0AC-1BA1-4812-BF45-E671934EEE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59922" y="2706880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accent6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40" name="Espace réservé du texte 4">
            <a:extLst>
              <a:ext uri="{FF2B5EF4-FFF2-40B4-BE49-F238E27FC236}">
                <a16:creationId xmlns:a16="http://schemas.microsoft.com/office/drawing/2014/main" id="{F0B46684-D71A-4607-9427-B8913C63D2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59922" y="3077862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accent6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41" name="Espace réservé du texte 4">
            <a:extLst>
              <a:ext uri="{FF2B5EF4-FFF2-40B4-BE49-F238E27FC236}">
                <a16:creationId xmlns:a16="http://schemas.microsoft.com/office/drawing/2014/main" id="{49CE2DC9-D325-498F-93B0-8E189110CC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759922" y="3448845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accent6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42" name="Espace réservé du texte 4">
            <a:extLst>
              <a:ext uri="{FF2B5EF4-FFF2-40B4-BE49-F238E27FC236}">
                <a16:creationId xmlns:a16="http://schemas.microsoft.com/office/drawing/2014/main" id="{4CF2DA20-2CBB-42C9-98E4-D12CC3E926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759922" y="3819826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accent6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030EB4B0-3116-4E14-91E6-9E90B6CB67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33153" y="1593933"/>
            <a:ext cx="288006" cy="297001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tx2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44" name="Espace réservé du texte 4">
            <a:extLst>
              <a:ext uri="{FF2B5EF4-FFF2-40B4-BE49-F238E27FC236}">
                <a16:creationId xmlns:a16="http://schemas.microsoft.com/office/drawing/2014/main" id="{749F4CCF-3D31-4288-989A-FACCB93B6B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33153" y="1964916"/>
            <a:ext cx="288006" cy="297001"/>
          </a:xfrm>
          <a:prstGeom prst="rect">
            <a:avLst/>
          </a:prstGeom>
          <a:solidFill>
            <a:schemeClr val="tx2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45" name="Espace réservé du texte 4">
            <a:extLst>
              <a:ext uri="{FF2B5EF4-FFF2-40B4-BE49-F238E27FC236}">
                <a16:creationId xmlns:a16="http://schemas.microsoft.com/office/drawing/2014/main" id="{5BEC92FF-C63D-4784-A2E1-EEF4881064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33153" y="2335898"/>
            <a:ext cx="288006" cy="297001"/>
          </a:xfrm>
          <a:prstGeom prst="rect">
            <a:avLst/>
          </a:prstGeom>
          <a:solidFill>
            <a:schemeClr val="tx2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46" name="Espace réservé du texte 4">
            <a:extLst>
              <a:ext uri="{FF2B5EF4-FFF2-40B4-BE49-F238E27FC236}">
                <a16:creationId xmlns:a16="http://schemas.microsoft.com/office/drawing/2014/main" id="{9B6B511B-2997-4389-841F-169E7D566A9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3153" y="2706880"/>
            <a:ext cx="288006" cy="297001"/>
          </a:xfrm>
          <a:prstGeom prst="rect">
            <a:avLst/>
          </a:prstGeom>
          <a:solidFill>
            <a:schemeClr val="tx2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47" name="Espace réservé du texte 4">
            <a:extLst>
              <a:ext uri="{FF2B5EF4-FFF2-40B4-BE49-F238E27FC236}">
                <a16:creationId xmlns:a16="http://schemas.microsoft.com/office/drawing/2014/main" id="{46999AE2-3814-48DB-9AF0-C4A4FDBE9B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33153" y="3077862"/>
            <a:ext cx="288006" cy="297001"/>
          </a:xfrm>
          <a:prstGeom prst="rect">
            <a:avLst/>
          </a:prstGeom>
          <a:solidFill>
            <a:schemeClr val="tx2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48" name="Espace réservé du texte 4">
            <a:extLst>
              <a:ext uri="{FF2B5EF4-FFF2-40B4-BE49-F238E27FC236}">
                <a16:creationId xmlns:a16="http://schemas.microsoft.com/office/drawing/2014/main" id="{7B2BFD95-88C2-47E4-A051-9174466399F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333153" y="3448845"/>
            <a:ext cx="288006" cy="297001"/>
          </a:xfrm>
          <a:prstGeom prst="rect">
            <a:avLst/>
          </a:prstGeom>
          <a:solidFill>
            <a:schemeClr val="tx2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49" name="Espace réservé du texte 4">
            <a:extLst>
              <a:ext uri="{FF2B5EF4-FFF2-40B4-BE49-F238E27FC236}">
                <a16:creationId xmlns:a16="http://schemas.microsoft.com/office/drawing/2014/main" id="{7D58B88A-409A-4D49-8B73-230C35DCF0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333153" y="3819826"/>
            <a:ext cx="288006" cy="297001"/>
          </a:xfrm>
          <a:prstGeom prst="rect">
            <a:avLst/>
          </a:prstGeom>
          <a:solidFill>
            <a:schemeClr val="tx2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22" name="object 30">
            <a:extLst>
              <a:ext uri="{FF2B5EF4-FFF2-40B4-BE49-F238E27FC236}">
                <a16:creationId xmlns:a16="http://schemas.microsoft.com/office/drawing/2014/main" id="{360B1FF6-58EC-46C6-8251-3FF83FC7F37D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accent3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accent3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9AD948C7-91FC-41E7-AB3F-278719B2B7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3858966D-5315-418E-8775-6D411DC21CD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5490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blue_DSS+">
    <p:bg>
      <p:bgPr>
        <a:solidFill>
          <a:srgbClr val="1919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D181-198E-4B16-B556-2FA12889B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230" y="310754"/>
            <a:ext cx="8474869" cy="244078"/>
          </a:xfrm>
          <a:prstGeom prst="rect">
            <a:avLst/>
          </a:prstGeom>
        </p:spPr>
        <p:txBody>
          <a:bodyPr lIns="0" anchor="ctr"/>
          <a:lstStyle>
            <a:lvl1pPr marL="0" indent="0">
              <a:buFontTx/>
              <a:buNone/>
              <a:defRPr sz="1050" cap="all" spc="75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E80C5-72AF-42BF-A62A-EAA4D5E06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232" y="580172"/>
            <a:ext cx="8474869" cy="350556"/>
          </a:xfrm>
          <a:prstGeom prst="rect">
            <a:avLst/>
          </a:prstGeom>
        </p:spPr>
        <p:txBody>
          <a:bodyPr lIns="0" tIns="0" bIns="0" anchor="ctr"/>
          <a:lstStyle>
            <a:lvl1pPr marL="0" indent="0">
              <a:buFont typeface="Arial" panose="020B0604020202020204" pitchFamily="34" charset="0"/>
              <a:buNone/>
              <a:defRPr lang="en-IN" sz="1800" b="1" spc="75" baseline="0" dirty="0">
                <a:solidFill>
                  <a:schemeClr val="bg1"/>
                </a:solidFill>
              </a:defRPr>
            </a:lvl1pPr>
          </a:lstStyle>
          <a:p>
            <a:pPr marL="171450" lvl="0" indent="-171450"/>
            <a:endParaRPr lang="en-US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1DA04C-6D5A-4D08-A903-DA14FD02697E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rgbClr val="191936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chemeClr val="bg1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chemeClr val="bg1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21" name="Espace réservé du texte 4">
            <a:extLst>
              <a:ext uri="{FF2B5EF4-FFF2-40B4-BE49-F238E27FC236}">
                <a16:creationId xmlns:a16="http://schemas.microsoft.com/office/drawing/2014/main" id="{BF2727B3-A9BA-41BC-A937-6ECF52BD74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59922" y="1593933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bg1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23" name="Espace réservé du texte 4">
            <a:extLst>
              <a:ext uri="{FF2B5EF4-FFF2-40B4-BE49-F238E27FC236}">
                <a16:creationId xmlns:a16="http://schemas.microsoft.com/office/drawing/2014/main" id="{5772DF8D-802B-42E6-8919-74D72B752C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59922" y="1964916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bg1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25" name="Espace réservé du texte 4">
            <a:extLst>
              <a:ext uri="{FF2B5EF4-FFF2-40B4-BE49-F238E27FC236}">
                <a16:creationId xmlns:a16="http://schemas.microsoft.com/office/drawing/2014/main" id="{73626E09-72F0-4AB5-9888-04DBCE19D9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59922" y="2335898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bg1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6605FC3D-EBD9-4E5E-A8D6-B3BF984A46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59922" y="2706880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bg1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B98BD11A-132A-4D68-B35D-1A3AD7C68D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59922" y="3077862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bg1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29" name="Espace réservé du texte 4">
            <a:extLst>
              <a:ext uri="{FF2B5EF4-FFF2-40B4-BE49-F238E27FC236}">
                <a16:creationId xmlns:a16="http://schemas.microsoft.com/office/drawing/2014/main" id="{841AA44F-5C2C-48ED-937D-2F510F9515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759922" y="3448845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bg1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30" name="Espace réservé du texte 4">
            <a:extLst>
              <a:ext uri="{FF2B5EF4-FFF2-40B4-BE49-F238E27FC236}">
                <a16:creationId xmlns:a16="http://schemas.microsoft.com/office/drawing/2014/main" id="{3CB8E70E-8633-47C3-AE33-31E78EDD10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759922" y="3819826"/>
            <a:ext cx="5528090" cy="297001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lang="fr-FR" sz="1200" spc="75" baseline="0" smtClean="0">
                <a:solidFill>
                  <a:schemeClr val="bg1"/>
                </a:solidFill>
                <a:latin typeface="+mj-lt"/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Cliquez pour modifier les styles du texte du masque</a:t>
            </a:r>
          </a:p>
        </p:txBody>
      </p:sp>
      <p:sp>
        <p:nvSpPr>
          <p:cNvPr id="31" name="Espace réservé du texte 4">
            <a:extLst>
              <a:ext uri="{FF2B5EF4-FFF2-40B4-BE49-F238E27FC236}">
                <a16:creationId xmlns:a16="http://schemas.microsoft.com/office/drawing/2014/main" id="{E996864E-44B3-4DDE-98A2-07864E094A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33153" y="1593933"/>
            <a:ext cx="288006" cy="297001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tx2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32" name="Espace réservé du texte 4">
            <a:extLst>
              <a:ext uri="{FF2B5EF4-FFF2-40B4-BE49-F238E27FC236}">
                <a16:creationId xmlns:a16="http://schemas.microsoft.com/office/drawing/2014/main" id="{DECD57FD-A791-40B6-8824-166E10EF9F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33153" y="1964916"/>
            <a:ext cx="288006" cy="297001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33" name="Espace réservé du texte 4">
            <a:extLst>
              <a:ext uri="{FF2B5EF4-FFF2-40B4-BE49-F238E27FC236}">
                <a16:creationId xmlns:a16="http://schemas.microsoft.com/office/drawing/2014/main" id="{D743DA72-36FD-4F13-8669-0CDCF56795E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33153" y="2335898"/>
            <a:ext cx="288006" cy="297001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34" name="Espace réservé du texte 4">
            <a:extLst>
              <a:ext uri="{FF2B5EF4-FFF2-40B4-BE49-F238E27FC236}">
                <a16:creationId xmlns:a16="http://schemas.microsoft.com/office/drawing/2014/main" id="{70235859-9DF2-49DF-B976-F9C58B0586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3153" y="2706880"/>
            <a:ext cx="288006" cy="297001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35" name="Espace réservé du texte 4">
            <a:extLst>
              <a:ext uri="{FF2B5EF4-FFF2-40B4-BE49-F238E27FC236}">
                <a16:creationId xmlns:a16="http://schemas.microsoft.com/office/drawing/2014/main" id="{868439DF-68B1-484D-933E-385ACF8778F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33153" y="3077862"/>
            <a:ext cx="288006" cy="297001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36" name="Espace réservé du texte 4">
            <a:extLst>
              <a:ext uri="{FF2B5EF4-FFF2-40B4-BE49-F238E27FC236}">
                <a16:creationId xmlns:a16="http://schemas.microsoft.com/office/drawing/2014/main" id="{7749A94E-DB79-4F82-B73A-BC7B60117D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333153" y="3448845"/>
            <a:ext cx="288006" cy="297001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37" name="Espace réservé du texte 4">
            <a:extLst>
              <a:ext uri="{FF2B5EF4-FFF2-40B4-BE49-F238E27FC236}">
                <a16:creationId xmlns:a16="http://schemas.microsoft.com/office/drawing/2014/main" id="{480C1BAF-A5FC-4555-B162-3B80D91C101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333153" y="3819826"/>
            <a:ext cx="288006" cy="297001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ctr">
              <a:buNone/>
              <a:defRPr lang="fr-FR" sz="1200" spc="75" baseline="0" smtClean="0">
                <a:solidFill>
                  <a:schemeClr val="bg1"/>
                </a:solidFill>
              </a:defRPr>
            </a:lvl1pPr>
            <a:lvl2pPr>
              <a:defRPr lang="fr-FR" sz="1050" spc="75" baseline="0" smtClean="0">
                <a:solidFill>
                  <a:schemeClr val="accent6"/>
                </a:solidFill>
              </a:defRPr>
            </a:lvl2pPr>
            <a:lvl3pPr>
              <a:defRPr lang="fr-FR" sz="1050" spc="75" baseline="0" smtClean="0">
                <a:solidFill>
                  <a:schemeClr val="accent6"/>
                </a:solidFill>
              </a:defRPr>
            </a:lvl3pPr>
            <a:lvl4pPr>
              <a:defRPr lang="fr-FR" sz="1050" spc="75" baseline="0" smtClean="0">
                <a:solidFill>
                  <a:schemeClr val="accent6"/>
                </a:solidFill>
              </a:defRPr>
            </a:lvl4pPr>
            <a:lvl5pPr>
              <a:defRPr lang="en-US" sz="1050" spc="75" baseline="0">
                <a:solidFill>
                  <a:schemeClr val="accent6"/>
                </a:solidFill>
              </a:defRPr>
            </a:lvl5pPr>
          </a:lstStyle>
          <a:p>
            <a:pPr marL="171450" lvl="0" indent="-171450">
              <a:lnSpc>
                <a:spcPct val="120000"/>
              </a:lnSpc>
              <a:spcBef>
                <a:spcPts val="0"/>
              </a:spcBef>
            </a:pPr>
            <a:r>
              <a:rPr lang="en-US" noProof="0"/>
              <a:t>…</a:t>
            </a:r>
          </a:p>
        </p:txBody>
      </p:sp>
      <p:sp>
        <p:nvSpPr>
          <p:cNvPr id="62" name="object 30">
            <a:extLst>
              <a:ext uri="{FF2B5EF4-FFF2-40B4-BE49-F238E27FC236}">
                <a16:creationId xmlns:a16="http://schemas.microsoft.com/office/drawing/2014/main" id="{243C511A-C705-4E59-959D-064779D8CB26}"/>
              </a:ext>
            </a:extLst>
          </p:cNvPr>
          <p:cNvSpPr txBox="1"/>
          <p:nvPr userDrawn="1"/>
        </p:nvSpPr>
        <p:spPr>
          <a:xfrm>
            <a:off x="7178062" y="4665300"/>
            <a:ext cx="1383200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bg1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noProof="0">
                <a:solidFill>
                  <a:schemeClr val="bg1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sp>
        <p:nvSpPr>
          <p:cNvPr id="63" name="Forme libre : forme 62">
            <a:extLst>
              <a:ext uri="{FF2B5EF4-FFF2-40B4-BE49-F238E27FC236}">
                <a16:creationId xmlns:a16="http://schemas.microsoft.com/office/drawing/2014/main" id="{6A829FB9-3030-4BEE-92F7-D6FDD8299D9B}"/>
              </a:ext>
            </a:extLst>
          </p:cNvPr>
          <p:cNvSpPr/>
          <p:nvPr userDrawn="1"/>
        </p:nvSpPr>
        <p:spPr>
          <a:xfrm>
            <a:off x="6873538" y="-1"/>
            <a:ext cx="2270462" cy="5143500"/>
          </a:xfrm>
          <a:custGeom>
            <a:avLst/>
            <a:gdLst>
              <a:gd name="connsiteX0" fmla="*/ 1512610 w 3027282"/>
              <a:gd name="connsiteY0" fmla="*/ 0 h 6858000"/>
              <a:gd name="connsiteX1" fmla="*/ 3027282 w 3027282"/>
              <a:gd name="connsiteY1" fmla="*/ 0 h 6858000"/>
              <a:gd name="connsiteX2" fmla="*/ 3027282 w 3027282"/>
              <a:gd name="connsiteY2" fmla="*/ 6858000 h 6858000"/>
              <a:gd name="connsiteX3" fmla="*/ 2570450 w 3027282"/>
              <a:gd name="connsiteY3" fmla="*/ 6858000 h 6858000"/>
              <a:gd name="connsiteX4" fmla="*/ 658019 w 3027282"/>
              <a:gd name="connsiteY4" fmla="*/ 6858000 h 6858000"/>
              <a:gd name="connsiteX5" fmla="*/ 0 w 302728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7282" h="6858000">
                <a:moveTo>
                  <a:pt x="1512610" y="0"/>
                </a:moveTo>
                <a:lnTo>
                  <a:pt x="3027282" y="0"/>
                </a:lnTo>
                <a:lnTo>
                  <a:pt x="302728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B3B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22" name="object 30">
            <a:extLst>
              <a:ext uri="{FF2B5EF4-FFF2-40B4-BE49-F238E27FC236}">
                <a16:creationId xmlns:a16="http://schemas.microsoft.com/office/drawing/2014/main" id="{F134A29F-207A-499E-BD99-B23D7A850D20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bg1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bg1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grpSp>
        <p:nvGrpSpPr>
          <p:cNvPr id="65" name="object 2">
            <a:extLst>
              <a:ext uri="{FF2B5EF4-FFF2-40B4-BE49-F238E27FC236}">
                <a16:creationId xmlns:a16="http://schemas.microsoft.com/office/drawing/2014/main" id="{4B2E2A74-6C42-4A41-8D0F-688025ECF96D}"/>
              </a:ext>
            </a:extLst>
          </p:cNvPr>
          <p:cNvGrpSpPr/>
          <p:nvPr userDrawn="1"/>
        </p:nvGrpSpPr>
        <p:grpSpPr>
          <a:xfrm>
            <a:off x="326231" y="4724436"/>
            <a:ext cx="2383893" cy="115738"/>
            <a:chOff x="914402" y="5367527"/>
            <a:chExt cx="5696706" cy="276185"/>
          </a:xfrm>
        </p:grpSpPr>
        <p:sp>
          <p:nvSpPr>
            <p:cNvPr id="66" name="object 4">
              <a:extLst>
                <a:ext uri="{FF2B5EF4-FFF2-40B4-BE49-F238E27FC236}">
                  <a16:creationId xmlns:a16="http://schemas.microsoft.com/office/drawing/2014/main" id="{81929FFB-54CB-4498-B812-F85E1E987A9F}"/>
                </a:ext>
              </a:extLst>
            </p:cNvPr>
            <p:cNvSpPr/>
            <p:nvPr/>
          </p:nvSpPr>
          <p:spPr>
            <a:xfrm>
              <a:off x="914402" y="5378692"/>
              <a:ext cx="240665" cy="260985"/>
            </a:xfrm>
            <a:custGeom>
              <a:avLst/>
              <a:gdLst/>
              <a:ahLst/>
              <a:cxnLst/>
              <a:rect l="l" t="t" r="r" b="b"/>
              <a:pathLst>
                <a:path w="240665" h="260985">
                  <a:moveTo>
                    <a:pt x="101612" y="0"/>
                  </a:moveTo>
                  <a:lnTo>
                    <a:pt x="0" y="0"/>
                  </a:lnTo>
                  <a:lnTo>
                    <a:pt x="0" y="260553"/>
                  </a:lnTo>
                  <a:lnTo>
                    <a:pt x="101612" y="260553"/>
                  </a:lnTo>
                  <a:lnTo>
                    <a:pt x="147457" y="254044"/>
                  </a:lnTo>
                  <a:lnTo>
                    <a:pt x="185725" y="235814"/>
                  </a:lnTo>
                  <a:lnTo>
                    <a:pt x="213872" y="208813"/>
                  </a:lnTo>
                  <a:lnTo>
                    <a:pt x="57315" y="208813"/>
                  </a:lnTo>
                  <a:lnTo>
                    <a:pt x="57315" y="51739"/>
                  </a:lnTo>
                  <a:lnTo>
                    <a:pt x="214368" y="51739"/>
                  </a:lnTo>
                  <a:lnTo>
                    <a:pt x="185725" y="24478"/>
                  </a:lnTo>
                  <a:lnTo>
                    <a:pt x="147457" y="6432"/>
                  </a:lnTo>
                  <a:lnTo>
                    <a:pt x="101612" y="0"/>
                  </a:lnTo>
                  <a:close/>
                </a:path>
                <a:path w="240665" h="260985">
                  <a:moveTo>
                    <a:pt x="214368" y="51739"/>
                  </a:moveTo>
                  <a:lnTo>
                    <a:pt x="101612" y="51739"/>
                  </a:lnTo>
                  <a:lnTo>
                    <a:pt x="133670" y="57521"/>
                  </a:lnTo>
                  <a:lnTo>
                    <a:pt x="158469" y="73701"/>
                  </a:lnTo>
                  <a:lnTo>
                    <a:pt x="174473" y="98534"/>
                  </a:lnTo>
                  <a:lnTo>
                    <a:pt x="180149" y="130276"/>
                  </a:lnTo>
                  <a:lnTo>
                    <a:pt x="180149" y="131025"/>
                  </a:lnTo>
                  <a:lnTo>
                    <a:pt x="174473" y="162650"/>
                  </a:lnTo>
                  <a:lnTo>
                    <a:pt x="158469" y="187226"/>
                  </a:lnTo>
                  <a:lnTo>
                    <a:pt x="133670" y="203149"/>
                  </a:lnTo>
                  <a:lnTo>
                    <a:pt x="101612" y="208813"/>
                  </a:lnTo>
                  <a:lnTo>
                    <a:pt x="213872" y="208813"/>
                  </a:lnTo>
                  <a:lnTo>
                    <a:pt x="214916" y="207812"/>
                  </a:lnTo>
                  <a:lnTo>
                    <a:pt x="233530" y="171984"/>
                  </a:lnTo>
                  <a:lnTo>
                    <a:pt x="239950" y="131025"/>
                  </a:lnTo>
                  <a:lnTo>
                    <a:pt x="240068" y="129527"/>
                  </a:lnTo>
                  <a:lnTo>
                    <a:pt x="233530" y="87902"/>
                  </a:lnTo>
                  <a:lnTo>
                    <a:pt x="214916" y="52260"/>
                  </a:lnTo>
                  <a:lnTo>
                    <a:pt x="214368" y="517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67" name="object 5">
              <a:extLst>
                <a:ext uri="{FF2B5EF4-FFF2-40B4-BE49-F238E27FC236}">
                  <a16:creationId xmlns:a16="http://schemas.microsoft.com/office/drawing/2014/main" id="{733D21FF-B125-4979-9D1F-AA9FAA93B08B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3866" y="5439741"/>
              <a:ext cx="182753" cy="203225"/>
            </a:xfrm>
            <a:prstGeom prst="rect">
              <a:avLst/>
            </a:prstGeom>
          </p:spPr>
        </p:pic>
        <p:sp>
          <p:nvSpPr>
            <p:cNvPr id="68" name="object 6">
              <a:extLst>
                <a:ext uri="{FF2B5EF4-FFF2-40B4-BE49-F238E27FC236}">
                  <a16:creationId xmlns:a16="http://schemas.microsoft.com/office/drawing/2014/main" id="{C2A98F03-E872-476B-9D30-6934580631B7}"/>
                </a:ext>
              </a:extLst>
            </p:cNvPr>
            <p:cNvSpPr/>
            <p:nvPr/>
          </p:nvSpPr>
          <p:spPr>
            <a:xfrm>
              <a:off x="1440654" y="5378692"/>
              <a:ext cx="206375" cy="260985"/>
            </a:xfrm>
            <a:custGeom>
              <a:avLst/>
              <a:gdLst/>
              <a:ahLst/>
              <a:cxnLst/>
              <a:rect l="l" t="t" r="r" b="b"/>
              <a:pathLst>
                <a:path w="206375" h="260985">
                  <a:moveTo>
                    <a:pt x="106451" y="0"/>
                  </a:moveTo>
                  <a:lnTo>
                    <a:pt x="0" y="0"/>
                  </a:lnTo>
                  <a:lnTo>
                    <a:pt x="0" y="260553"/>
                  </a:lnTo>
                  <a:lnTo>
                    <a:pt x="57315" y="260553"/>
                  </a:lnTo>
                  <a:lnTo>
                    <a:pt x="57315" y="182384"/>
                  </a:lnTo>
                  <a:lnTo>
                    <a:pt x="100863" y="182384"/>
                  </a:lnTo>
                  <a:lnTo>
                    <a:pt x="141973" y="176556"/>
                  </a:lnTo>
                  <a:lnTo>
                    <a:pt x="175442" y="159213"/>
                  </a:lnTo>
                  <a:lnTo>
                    <a:pt x="197303" y="131394"/>
                  </a:lnTo>
                  <a:lnTo>
                    <a:pt x="57315" y="131394"/>
                  </a:lnTo>
                  <a:lnTo>
                    <a:pt x="57315" y="51739"/>
                  </a:lnTo>
                  <a:lnTo>
                    <a:pt x="198097" y="51739"/>
                  </a:lnTo>
                  <a:lnTo>
                    <a:pt x="179631" y="25080"/>
                  </a:lnTo>
                  <a:lnTo>
                    <a:pt x="148257" y="6590"/>
                  </a:lnTo>
                  <a:lnTo>
                    <a:pt x="106451" y="0"/>
                  </a:lnTo>
                  <a:close/>
                </a:path>
                <a:path w="206375" h="260985">
                  <a:moveTo>
                    <a:pt x="198097" y="51739"/>
                  </a:moveTo>
                  <a:lnTo>
                    <a:pt x="101612" y="51739"/>
                  </a:lnTo>
                  <a:lnTo>
                    <a:pt x="120968" y="54294"/>
                  </a:lnTo>
                  <a:lnTo>
                    <a:pt x="135616" y="61839"/>
                  </a:lnTo>
                  <a:lnTo>
                    <a:pt x="144893" y="74199"/>
                  </a:lnTo>
                  <a:lnTo>
                    <a:pt x="148060" y="90817"/>
                  </a:lnTo>
                  <a:lnTo>
                    <a:pt x="148132" y="91935"/>
                  </a:lnTo>
                  <a:lnTo>
                    <a:pt x="145067" y="107525"/>
                  </a:lnTo>
                  <a:lnTo>
                    <a:pt x="136174" y="120041"/>
                  </a:lnTo>
                  <a:lnTo>
                    <a:pt x="121906" y="128370"/>
                  </a:lnTo>
                  <a:lnTo>
                    <a:pt x="102717" y="131394"/>
                  </a:lnTo>
                  <a:lnTo>
                    <a:pt x="197303" y="131394"/>
                  </a:lnTo>
                  <a:lnTo>
                    <a:pt x="197955" y="130563"/>
                  </a:lnTo>
                  <a:lnTo>
                    <a:pt x="206118" y="91198"/>
                  </a:lnTo>
                  <a:lnTo>
                    <a:pt x="206197" y="90081"/>
                  </a:lnTo>
                  <a:lnTo>
                    <a:pt x="199352" y="53551"/>
                  </a:lnTo>
                  <a:lnTo>
                    <a:pt x="198097" y="517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69" name="object 7">
              <a:extLst>
                <a:ext uri="{FF2B5EF4-FFF2-40B4-BE49-F238E27FC236}">
                  <a16:creationId xmlns:a16="http://schemas.microsoft.com/office/drawing/2014/main" id="{EF9861CF-31C2-49A6-A986-6F3E32812D3A}"/>
                </a:ext>
              </a:extLst>
            </p:cNvPr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0183" y="5436015"/>
              <a:ext cx="215874" cy="207695"/>
            </a:xfrm>
            <a:prstGeom prst="rect">
              <a:avLst/>
            </a:prstGeom>
          </p:spPr>
        </p:pic>
        <p:pic>
          <p:nvPicPr>
            <p:cNvPr id="70" name="object 8">
              <a:extLst>
                <a:ext uri="{FF2B5EF4-FFF2-40B4-BE49-F238E27FC236}">
                  <a16:creationId xmlns:a16="http://schemas.microsoft.com/office/drawing/2014/main" id="{F1DE7DFB-E1F3-4F09-92AD-018A05B3557C}"/>
                </a:ext>
              </a:extLst>
            </p:cNvPr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12834" y="5436020"/>
              <a:ext cx="182753" cy="203225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:a16="http://schemas.microsoft.com/office/drawing/2014/main" id="{2D768A93-770C-4042-AF5E-AF3BDB73F450}"/>
                </a:ext>
              </a:extLst>
            </p:cNvPr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7657" y="5388736"/>
              <a:ext cx="127304" cy="253860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:a16="http://schemas.microsoft.com/office/drawing/2014/main" id="{AE434D5C-ADA8-4107-8D5E-E32AFDB1061C}"/>
                </a:ext>
              </a:extLst>
            </p:cNvPr>
            <p:cNvSpPr/>
            <p:nvPr/>
          </p:nvSpPr>
          <p:spPr>
            <a:xfrm>
              <a:off x="2459452" y="5374970"/>
              <a:ext cx="206375" cy="268605"/>
            </a:xfrm>
            <a:custGeom>
              <a:avLst/>
              <a:gdLst/>
              <a:ahLst/>
              <a:cxnLst/>
              <a:rect l="l" t="t" r="r" b="b"/>
              <a:pathLst>
                <a:path w="206375" h="268604">
                  <a:moveTo>
                    <a:pt x="101612" y="0"/>
                  </a:moveTo>
                  <a:lnTo>
                    <a:pt x="64910" y="5624"/>
                  </a:lnTo>
                  <a:lnTo>
                    <a:pt x="36060" y="21542"/>
                  </a:lnTo>
                  <a:lnTo>
                    <a:pt x="17189" y="46323"/>
                  </a:lnTo>
                  <a:lnTo>
                    <a:pt x="10426" y="78536"/>
                  </a:lnTo>
                  <a:lnTo>
                    <a:pt x="10426" y="79286"/>
                  </a:lnTo>
                  <a:lnTo>
                    <a:pt x="16538" y="111675"/>
                  </a:lnTo>
                  <a:lnTo>
                    <a:pt x="33921" y="133491"/>
                  </a:lnTo>
                  <a:lnTo>
                    <a:pt x="61143" y="148117"/>
                  </a:lnTo>
                  <a:lnTo>
                    <a:pt x="123347" y="166783"/>
                  </a:lnTo>
                  <a:lnTo>
                    <a:pt x="139349" y="174244"/>
                  </a:lnTo>
                  <a:lnTo>
                    <a:pt x="147185" y="182332"/>
                  </a:lnTo>
                  <a:lnTo>
                    <a:pt x="149263" y="192062"/>
                  </a:lnTo>
                  <a:lnTo>
                    <a:pt x="149263" y="192811"/>
                  </a:lnTo>
                  <a:lnTo>
                    <a:pt x="146686" y="203089"/>
                  </a:lnTo>
                  <a:lnTo>
                    <a:pt x="139258" y="210816"/>
                  </a:lnTo>
                  <a:lnTo>
                    <a:pt x="127435" y="215682"/>
                  </a:lnTo>
                  <a:lnTo>
                    <a:pt x="111671" y="217373"/>
                  </a:lnTo>
                  <a:lnTo>
                    <a:pt x="90249" y="215151"/>
                  </a:lnTo>
                  <a:lnTo>
                    <a:pt x="70399" y="208813"/>
                  </a:lnTo>
                  <a:lnTo>
                    <a:pt x="51735" y="198845"/>
                  </a:lnTo>
                  <a:lnTo>
                    <a:pt x="33870" y="185737"/>
                  </a:lnTo>
                  <a:lnTo>
                    <a:pt x="0" y="226314"/>
                  </a:lnTo>
                  <a:lnTo>
                    <a:pt x="24916" y="244603"/>
                  </a:lnTo>
                  <a:lnTo>
                    <a:pt x="52204" y="257622"/>
                  </a:lnTo>
                  <a:lnTo>
                    <a:pt x="81029" y="265408"/>
                  </a:lnTo>
                  <a:lnTo>
                    <a:pt x="110553" y="267995"/>
                  </a:lnTo>
                  <a:lnTo>
                    <a:pt x="149208" y="262650"/>
                  </a:lnTo>
                  <a:lnTo>
                    <a:pt x="179455" y="247011"/>
                  </a:lnTo>
                  <a:lnTo>
                    <a:pt x="199166" y="221671"/>
                  </a:lnTo>
                  <a:lnTo>
                    <a:pt x="206209" y="187223"/>
                  </a:lnTo>
                  <a:lnTo>
                    <a:pt x="206209" y="186486"/>
                  </a:lnTo>
                  <a:lnTo>
                    <a:pt x="184716" y="135534"/>
                  </a:lnTo>
                  <a:lnTo>
                    <a:pt x="123571" y="108318"/>
                  </a:lnTo>
                  <a:lnTo>
                    <a:pt x="95791" y="100505"/>
                  </a:lnTo>
                  <a:lnTo>
                    <a:pt x="78584" y="93289"/>
                  </a:lnTo>
                  <a:lnTo>
                    <a:pt x="69821" y="85027"/>
                  </a:lnTo>
                  <a:lnTo>
                    <a:pt x="67373" y="74079"/>
                  </a:lnTo>
                  <a:lnTo>
                    <a:pt x="67373" y="73329"/>
                  </a:lnTo>
                  <a:lnTo>
                    <a:pt x="69520" y="64439"/>
                  </a:lnTo>
                  <a:lnTo>
                    <a:pt x="75890" y="57227"/>
                  </a:lnTo>
                  <a:lnTo>
                    <a:pt x="86377" y="52389"/>
                  </a:lnTo>
                  <a:lnTo>
                    <a:pt x="100876" y="50622"/>
                  </a:lnTo>
                  <a:lnTo>
                    <a:pt x="117479" y="52384"/>
                  </a:lnTo>
                  <a:lnTo>
                    <a:pt x="134327" y="57462"/>
                  </a:lnTo>
                  <a:lnTo>
                    <a:pt x="151385" y="65543"/>
                  </a:lnTo>
                  <a:lnTo>
                    <a:pt x="168617" y="76314"/>
                  </a:lnTo>
                  <a:lnTo>
                    <a:pt x="198399" y="33134"/>
                  </a:lnTo>
                  <a:lnTo>
                    <a:pt x="177466" y="19004"/>
                  </a:lnTo>
                  <a:lnTo>
                    <a:pt x="154335" y="8609"/>
                  </a:lnTo>
                  <a:lnTo>
                    <a:pt x="129038" y="2192"/>
                  </a:lnTo>
                  <a:lnTo>
                    <a:pt x="1016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73" name="object 11">
              <a:extLst>
                <a:ext uri="{FF2B5EF4-FFF2-40B4-BE49-F238E27FC236}">
                  <a16:creationId xmlns:a16="http://schemas.microsoft.com/office/drawing/2014/main" id="{EC45C395-E3F6-4AD6-9CDC-45EEB4A41AAB}"/>
                </a:ext>
              </a:extLst>
            </p:cNvPr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5567" y="5439741"/>
              <a:ext cx="182753" cy="203225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:a16="http://schemas.microsoft.com/office/drawing/2014/main" id="{AC489724-FCFE-4EF5-B26B-215CB3A6606E}"/>
                </a:ext>
              </a:extLst>
            </p:cNvPr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0763" y="5436755"/>
              <a:ext cx="161912" cy="206209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:a16="http://schemas.microsoft.com/office/drawing/2014/main" id="{F9603DEF-3765-4096-B9C5-5C8C9CE9DB69}"/>
                </a:ext>
              </a:extLst>
            </p:cNvPr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457" y="5388736"/>
              <a:ext cx="127304" cy="253860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:a16="http://schemas.microsoft.com/office/drawing/2014/main" id="{E20EDE34-3CB7-466D-A4DB-3B00609CB5B1}"/>
                </a:ext>
              </a:extLst>
            </p:cNvPr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6987" y="5437506"/>
              <a:ext cx="183502" cy="205460"/>
            </a:xfrm>
            <a:prstGeom prst="rect">
              <a:avLst/>
            </a:prstGeom>
          </p:spPr>
        </p:pic>
        <p:sp>
          <p:nvSpPr>
            <p:cNvPr id="77" name="object 15">
              <a:extLst>
                <a:ext uri="{FF2B5EF4-FFF2-40B4-BE49-F238E27FC236}">
                  <a16:creationId xmlns:a16="http://schemas.microsoft.com/office/drawing/2014/main" id="{F76D9218-6EC3-451A-8B23-71E0611DBCF7}"/>
                </a:ext>
              </a:extLst>
            </p:cNvPr>
            <p:cNvSpPr/>
            <p:nvPr/>
          </p:nvSpPr>
          <p:spPr>
            <a:xfrm>
              <a:off x="3537826" y="5367527"/>
              <a:ext cx="59690" cy="271780"/>
            </a:xfrm>
            <a:custGeom>
              <a:avLst/>
              <a:gdLst/>
              <a:ahLst/>
              <a:cxnLst/>
              <a:rect l="l" t="t" r="r" b="b"/>
              <a:pathLst>
                <a:path w="59689" h="271779">
                  <a:moveTo>
                    <a:pt x="58077" y="72212"/>
                  </a:moveTo>
                  <a:lnTo>
                    <a:pt x="1498" y="72212"/>
                  </a:lnTo>
                  <a:lnTo>
                    <a:pt x="1498" y="271716"/>
                  </a:lnTo>
                  <a:lnTo>
                    <a:pt x="58077" y="271716"/>
                  </a:lnTo>
                  <a:lnTo>
                    <a:pt x="58077" y="72212"/>
                  </a:lnTo>
                  <a:close/>
                </a:path>
                <a:path w="59689" h="271779">
                  <a:moveTo>
                    <a:pt x="59550" y="0"/>
                  </a:moveTo>
                  <a:lnTo>
                    <a:pt x="0" y="0"/>
                  </a:lnTo>
                  <a:lnTo>
                    <a:pt x="0" y="50253"/>
                  </a:lnTo>
                  <a:lnTo>
                    <a:pt x="59550" y="50253"/>
                  </a:lnTo>
                  <a:lnTo>
                    <a:pt x="595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78" name="object 16">
              <a:extLst>
                <a:ext uri="{FF2B5EF4-FFF2-40B4-BE49-F238E27FC236}">
                  <a16:creationId xmlns:a16="http://schemas.microsoft.com/office/drawing/2014/main" id="{945DD28B-A89A-437B-9288-10D0864756B0}"/>
                </a:ext>
              </a:extLst>
            </p:cNvPr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6564" y="5436020"/>
              <a:ext cx="182765" cy="203225"/>
            </a:xfrm>
            <a:prstGeom prst="rect">
              <a:avLst/>
            </a:prstGeom>
          </p:spPr>
        </p:pic>
        <p:pic>
          <p:nvPicPr>
            <p:cNvPr id="79" name="object 17">
              <a:extLst>
                <a:ext uri="{FF2B5EF4-FFF2-40B4-BE49-F238E27FC236}">
                  <a16:creationId xmlns:a16="http://schemas.microsoft.com/office/drawing/2014/main" id="{85E250E2-3742-4F39-A75D-F54A0521C004}"/>
                </a:ext>
              </a:extLst>
            </p:cNvPr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4013" y="5437506"/>
              <a:ext cx="183502" cy="205460"/>
            </a:xfrm>
            <a:prstGeom prst="rect">
              <a:avLst/>
            </a:prstGeom>
          </p:spPr>
        </p:pic>
        <p:sp>
          <p:nvSpPr>
            <p:cNvPr id="80" name="object 18">
              <a:extLst>
                <a:ext uri="{FF2B5EF4-FFF2-40B4-BE49-F238E27FC236}">
                  <a16:creationId xmlns:a16="http://schemas.microsoft.com/office/drawing/2014/main" id="{0DBFB24E-FC96-4E5D-A22F-91197173C67F}"/>
                </a:ext>
              </a:extLst>
            </p:cNvPr>
            <p:cNvSpPr/>
            <p:nvPr/>
          </p:nvSpPr>
          <p:spPr>
            <a:xfrm>
              <a:off x="4123728" y="5367527"/>
              <a:ext cx="306705" cy="275590"/>
            </a:xfrm>
            <a:custGeom>
              <a:avLst/>
              <a:gdLst/>
              <a:ahLst/>
              <a:cxnLst/>
              <a:rect l="l" t="t" r="r" b="b"/>
              <a:pathLst>
                <a:path w="306704" h="275589">
                  <a:moveTo>
                    <a:pt x="209550" y="171589"/>
                  </a:moveTo>
                  <a:lnTo>
                    <a:pt x="201904" y="127381"/>
                  </a:lnTo>
                  <a:lnTo>
                    <a:pt x="195072" y="116497"/>
                  </a:lnTo>
                  <a:lnTo>
                    <a:pt x="185242" y="100876"/>
                  </a:lnTo>
                  <a:lnTo>
                    <a:pt x="181584" y="95059"/>
                  </a:lnTo>
                  <a:lnTo>
                    <a:pt x="152984" y="75539"/>
                  </a:lnTo>
                  <a:lnTo>
                    <a:pt x="152984" y="171589"/>
                  </a:lnTo>
                  <a:lnTo>
                    <a:pt x="152984" y="172339"/>
                  </a:lnTo>
                  <a:lnTo>
                    <a:pt x="149085" y="195084"/>
                  </a:lnTo>
                  <a:lnTo>
                    <a:pt x="138506" y="212445"/>
                  </a:lnTo>
                  <a:lnTo>
                    <a:pt x="122986" y="223532"/>
                  </a:lnTo>
                  <a:lnTo>
                    <a:pt x="104216" y="227418"/>
                  </a:lnTo>
                  <a:lnTo>
                    <a:pt x="85509" y="223481"/>
                  </a:lnTo>
                  <a:lnTo>
                    <a:pt x="70116" y="212305"/>
                  </a:lnTo>
                  <a:lnTo>
                    <a:pt x="59677" y="194919"/>
                  </a:lnTo>
                  <a:lnTo>
                    <a:pt x="55829" y="172339"/>
                  </a:lnTo>
                  <a:lnTo>
                    <a:pt x="55829" y="171589"/>
                  </a:lnTo>
                  <a:lnTo>
                    <a:pt x="59677" y="149009"/>
                  </a:lnTo>
                  <a:lnTo>
                    <a:pt x="70116" y="131622"/>
                  </a:lnTo>
                  <a:lnTo>
                    <a:pt x="85509" y="120459"/>
                  </a:lnTo>
                  <a:lnTo>
                    <a:pt x="104216" y="116497"/>
                  </a:lnTo>
                  <a:lnTo>
                    <a:pt x="122986" y="120459"/>
                  </a:lnTo>
                  <a:lnTo>
                    <a:pt x="138506" y="131622"/>
                  </a:lnTo>
                  <a:lnTo>
                    <a:pt x="149085" y="149009"/>
                  </a:lnTo>
                  <a:lnTo>
                    <a:pt x="152984" y="171589"/>
                  </a:lnTo>
                  <a:lnTo>
                    <a:pt x="152984" y="75539"/>
                  </a:lnTo>
                  <a:lnTo>
                    <a:pt x="152552" y="75234"/>
                  </a:lnTo>
                  <a:lnTo>
                    <a:pt x="118732" y="68491"/>
                  </a:lnTo>
                  <a:lnTo>
                    <a:pt x="98552" y="70942"/>
                  </a:lnTo>
                  <a:lnTo>
                    <a:pt x="81788" y="77711"/>
                  </a:lnTo>
                  <a:lnTo>
                    <a:pt x="67957" y="87972"/>
                  </a:lnTo>
                  <a:lnTo>
                    <a:pt x="56565" y="100876"/>
                  </a:lnTo>
                  <a:lnTo>
                    <a:pt x="56565" y="0"/>
                  </a:lnTo>
                  <a:lnTo>
                    <a:pt x="0" y="0"/>
                  </a:lnTo>
                  <a:lnTo>
                    <a:pt x="0" y="271716"/>
                  </a:lnTo>
                  <a:lnTo>
                    <a:pt x="56565" y="271716"/>
                  </a:lnTo>
                  <a:lnTo>
                    <a:pt x="56565" y="245668"/>
                  </a:lnTo>
                  <a:lnTo>
                    <a:pt x="67691" y="257073"/>
                  </a:lnTo>
                  <a:lnTo>
                    <a:pt x="81368" y="266560"/>
                  </a:lnTo>
                  <a:lnTo>
                    <a:pt x="98183" y="273037"/>
                  </a:lnTo>
                  <a:lnTo>
                    <a:pt x="118732" y="275437"/>
                  </a:lnTo>
                  <a:lnTo>
                    <a:pt x="152869" y="268706"/>
                  </a:lnTo>
                  <a:lnTo>
                    <a:pt x="181876" y="248881"/>
                  </a:lnTo>
                  <a:lnTo>
                    <a:pt x="183870" y="245668"/>
                  </a:lnTo>
                  <a:lnTo>
                    <a:pt x="195237" y="227418"/>
                  </a:lnTo>
                  <a:lnTo>
                    <a:pt x="202006" y="216560"/>
                  </a:lnTo>
                  <a:lnTo>
                    <a:pt x="209550" y="172339"/>
                  </a:lnTo>
                  <a:lnTo>
                    <a:pt x="209550" y="171589"/>
                  </a:lnTo>
                  <a:close/>
                </a:path>
                <a:path w="306704" h="275589">
                  <a:moveTo>
                    <a:pt x="306247" y="0"/>
                  </a:moveTo>
                  <a:lnTo>
                    <a:pt x="249669" y="0"/>
                  </a:lnTo>
                  <a:lnTo>
                    <a:pt x="249669" y="271716"/>
                  </a:lnTo>
                  <a:lnTo>
                    <a:pt x="306247" y="271716"/>
                  </a:lnTo>
                  <a:lnTo>
                    <a:pt x="306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81" name="object 19">
              <a:extLst>
                <a:ext uri="{FF2B5EF4-FFF2-40B4-BE49-F238E27FC236}">
                  <a16:creationId xmlns:a16="http://schemas.microsoft.com/office/drawing/2014/main" id="{40DEED43-AE57-45F7-8A26-FBC5169107A0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0994" y="5436017"/>
              <a:ext cx="195783" cy="207695"/>
            </a:xfrm>
            <a:prstGeom prst="rect">
              <a:avLst/>
            </a:prstGeom>
          </p:spPr>
        </p:pic>
        <p:sp>
          <p:nvSpPr>
            <p:cNvPr id="82" name="object 20">
              <a:extLst>
                <a:ext uri="{FF2B5EF4-FFF2-40B4-BE49-F238E27FC236}">
                  <a16:creationId xmlns:a16="http://schemas.microsoft.com/office/drawing/2014/main" id="{D8D1F294-5ED9-4941-B12D-13BDAC506AFE}"/>
                </a:ext>
              </a:extLst>
            </p:cNvPr>
            <p:cNvSpPr/>
            <p:nvPr/>
          </p:nvSpPr>
          <p:spPr>
            <a:xfrm>
              <a:off x="4840942" y="5374970"/>
              <a:ext cx="206375" cy="268605"/>
            </a:xfrm>
            <a:custGeom>
              <a:avLst/>
              <a:gdLst/>
              <a:ahLst/>
              <a:cxnLst/>
              <a:rect l="l" t="t" r="r" b="b"/>
              <a:pathLst>
                <a:path w="206375" h="268604">
                  <a:moveTo>
                    <a:pt x="101612" y="0"/>
                  </a:moveTo>
                  <a:lnTo>
                    <a:pt x="64902" y="5624"/>
                  </a:lnTo>
                  <a:lnTo>
                    <a:pt x="36048" y="21542"/>
                  </a:lnTo>
                  <a:lnTo>
                    <a:pt x="17177" y="46323"/>
                  </a:lnTo>
                  <a:lnTo>
                    <a:pt x="10414" y="78536"/>
                  </a:lnTo>
                  <a:lnTo>
                    <a:pt x="10414" y="79286"/>
                  </a:lnTo>
                  <a:lnTo>
                    <a:pt x="16526" y="111675"/>
                  </a:lnTo>
                  <a:lnTo>
                    <a:pt x="33910" y="133491"/>
                  </a:lnTo>
                  <a:lnTo>
                    <a:pt x="61136" y="148117"/>
                  </a:lnTo>
                  <a:lnTo>
                    <a:pt x="123340" y="166783"/>
                  </a:lnTo>
                  <a:lnTo>
                    <a:pt x="139338" y="174244"/>
                  </a:lnTo>
                  <a:lnTo>
                    <a:pt x="147173" y="182332"/>
                  </a:lnTo>
                  <a:lnTo>
                    <a:pt x="149250" y="192062"/>
                  </a:lnTo>
                  <a:lnTo>
                    <a:pt x="149250" y="192811"/>
                  </a:lnTo>
                  <a:lnTo>
                    <a:pt x="146673" y="203089"/>
                  </a:lnTo>
                  <a:lnTo>
                    <a:pt x="139245" y="210816"/>
                  </a:lnTo>
                  <a:lnTo>
                    <a:pt x="127422" y="215682"/>
                  </a:lnTo>
                  <a:lnTo>
                    <a:pt x="111658" y="217373"/>
                  </a:lnTo>
                  <a:lnTo>
                    <a:pt x="90234" y="215151"/>
                  </a:lnTo>
                  <a:lnTo>
                    <a:pt x="70381" y="208813"/>
                  </a:lnTo>
                  <a:lnTo>
                    <a:pt x="51716" y="198845"/>
                  </a:lnTo>
                  <a:lnTo>
                    <a:pt x="33858" y="185737"/>
                  </a:lnTo>
                  <a:lnTo>
                    <a:pt x="0" y="226314"/>
                  </a:lnTo>
                  <a:lnTo>
                    <a:pt x="24908" y="244603"/>
                  </a:lnTo>
                  <a:lnTo>
                    <a:pt x="52193" y="257622"/>
                  </a:lnTo>
                  <a:lnTo>
                    <a:pt x="81017" y="265408"/>
                  </a:lnTo>
                  <a:lnTo>
                    <a:pt x="110540" y="267995"/>
                  </a:lnTo>
                  <a:lnTo>
                    <a:pt x="149200" y="262650"/>
                  </a:lnTo>
                  <a:lnTo>
                    <a:pt x="179447" y="247011"/>
                  </a:lnTo>
                  <a:lnTo>
                    <a:pt x="199155" y="221671"/>
                  </a:lnTo>
                  <a:lnTo>
                    <a:pt x="206197" y="187223"/>
                  </a:lnTo>
                  <a:lnTo>
                    <a:pt x="206197" y="186486"/>
                  </a:lnTo>
                  <a:lnTo>
                    <a:pt x="184700" y="135534"/>
                  </a:lnTo>
                  <a:lnTo>
                    <a:pt x="123571" y="108318"/>
                  </a:lnTo>
                  <a:lnTo>
                    <a:pt x="95783" y="100505"/>
                  </a:lnTo>
                  <a:lnTo>
                    <a:pt x="78573" y="93289"/>
                  </a:lnTo>
                  <a:lnTo>
                    <a:pt x="69808" y="85027"/>
                  </a:lnTo>
                  <a:lnTo>
                    <a:pt x="67360" y="74079"/>
                  </a:lnTo>
                  <a:lnTo>
                    <a:pt x="67360" y="73329"/>
                  </a:lnTo>
                  <a:lnTo>
                    <a:pt x="69507" y="64439"/>
                  </a:lnTo>
                  <a:lnTo>
                    <a:pt x="75877" y="57227"/>
                  </a:lnTo>
                  <a:lnTo>
                    <a:pt x="86364" y="52389"/>
                  </a:lnTo>
                  <a:lnTo>
                    <a:pt x="100863" y="50622"/>
                  </a:lnTo>
                  <a:lnTo>
                    <a:pt x="117466" y="52384"/>
                  </a:lnTo>
                  <a:lnTo>
                    <a:pt x="134315" y="57462"/>
                  </a:lnTo>
                  <a:lnTo>
                    <a:pt x="151373" y="65543"/>
                  </a:lnTo>
                  <a:lnTo>
                    <a:pt x="168605" y="76314"/>
                  </a:lnTo>
                  <a:lnTo>
                    <a:pt x="198386" y="33134"/>
                  </a:lnTo>
                  <a:lnTo>
                    <a:pt x="177454" y="19004"/>
                  </a:lnTo>
                  <a:lnTo>
                    <a:pt x="154324" y="8609"/>
                  </a:lnTo>
                  <a:lnTo>
                    <a:pt x="129031" y="2192"/>
                  </a:lnTo>
                  <a:lnTo>
                    <a:pt x="1016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83" name="object 21">
              <a:extLst>
                <a:ext uri="{FF2B5EF4-FFF2-40B4-BE49-F238E27FC236}">
                  <a16:creationId xmlns:a16="http://schemas.microsoft.com/office/drawing/2014/main" id="{40CA329A-9619-4B44-B010-EC1C97C9D614}"/>
                </a:ext>
              </a:extLst>
            </p:cNvPr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7213" y="5436015"/>
              <a:ext cx="215887" cy="207695"/>
            </a:xfrm>
            <a:prstGeom prst="rect">
              <a:avLst/>
            </a:prstGeom>
          </p:spPr>
        </p:pic>
        <p:sp>
          <p:nvSpPr>
            <p:cNvPr id="84" name="object 22">
              <a:extLst>
                <a:ext uri="{FF2B5EF4-FFF2-40B4-BE49-F238E27FC236}">
                  <a16:creationId xmlns:a16="http://schemas.microsoft.com/office/drawing/2014/main" id="{D1714C02-A40F-4BC2-A26E-8DBE2B543F15}"/>
                </a:ext>
              </a:extLst>
            </p:cNvPr>
            <p:cNvSpPr/>
            <p:nvPr/>
          </p:nvSpPr>
          <p:spPr>
            <a:xfrm>
              <a:off x="5332476" y="5367527"/>
              <a:ext cx="57150" cy="271780"/>
            </a:xfrm>
            <a:custGeom>
              <a:avLst/>
              <a:gdLst/>
              <a:ahLst/>
              <a:cxnLst/>
              <a:rect l="l" t="t" r="r" b="b"/>
              <a:pathLst>
                <a:path w="57150" h="271779">
                  <a:moveTo>
                    <a:pt x="56578" y="0"/>
                  </a:moveTo>
                  <a:lnTo>
                    <a:pt x="0" y="0"/>
                  </a:lnTo>
                  <a:lnTo>
                    <a:pt x="0" y="271716"/>
                  </a:lnTo>
                  <a:lnTo>
                    <a:pt x="56578" y="271716"/>
                  </a:lnTo>
                  <a:lnTo>
                    <a:pt x="565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85" name="object 23">
              <a:extLst>
                <a:ext uri="{FF2B5EF4-FFF2-40B4-BE49-F238E27FC236}">
                  <a16:creationId xmlns:a16="http://schemas.microsoft.com/office/drawing/2014/main" id="{DC37F4C7-4679-48A7-9671-3837027A667F}"/>
                </a:ext>
              </a:extLst>
            </p:cNvPr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8251" y="5439741"/>
              <a:ext cx="182765" cy="203225"/>
            </a:xfrm>
            <a:prstGeom prst="rect">
              <a:avLst/>
            </a:prstGeom>
          </p:spPr>
        </p:pic>
        <p:pic>
          <p:nvPicPr>
            <p:cNvPr id="86" name="object 24">
              <a:extLst>
                <a:ext uri="{FF2B5EF4-FFF2-40B4-BE49-F238E27FC236}">
                  <a16:creationId xmlns:a16="http://schemas.microsoft.com/office/drawing/2014/main" id="{BB99A3A3-0A4A-4BC5-ABBE-6B6180CED732}"/>
                </a:ext>
              </a:extLst>
            </p:cNvPr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74569" y="5388736"/>
              <a:ext cx="127292" cy="253860"/>
            </a:xfrm>
            <a:prstGeom prst="rect">
              <a:avLst/>
            </a:prstGeom>
          </p:spPr>
        </p:pic>
        <p:sp>
          <p:nvSpPr>
            <p:cNvPr id="87" name="object 25">
              <a:extLst>
                <a:ext uri="{FF2B5EF4-FFF2-40B4-BE49-F238E27FC236}">
                  <a16:creationId xmlns:a16="http://schemas.microsoft.com/office/drawing/2014/main" id="{3894FD91-CFE1-4381-8B5C-C4BFEEF9EDCF}"/>
                </a:ext>
              </a:extLst>
            </p:cNvPr>
            <p:cNvSpPr/>
            <p:nvPr/>
          </p:nvSpPr>
          <p:spPr>
            <a:xfrm>
              <a:off x="5852122" y="5367527"/>
              <a:ext cx="59690" cy="271780"/>
            </a:xfrm>
            <a:custGeom>
              <a:avLst/>
              <a:gdLst/>
              <a:ahLst/>
              <a:cxnLst/>
              <a:rect l="l" t="t" r="r" b="b"/>
              <a:pathLst>
                <a:path w="59689" h="271779">
                  <a:moveTo>
                    <a:pt x="58064" y="72212"/>
                  </a:moveTo>
                  <a:lnTo>
                    <a:pt x="1485" y="72212"/>
                  </a:lnTo>
                  <a:lnTo>
                    <a:pt x="1485" y="271716"/>
                  </a:lnTo>
                  <a:lnTo>
                    <a:pt x="58064" y="271716"/>
                  </a:lnTo>
                  <a:lnTo>
                    <a:pt x="58064" y="72212"/>
                  </a:lnTo>
                  <a:close/>
                </a:path>
                <a:path w="59689" h="271779">
                  <a:moveTo>
                    <a:pt x="59563" y="0"/>
                  </a:moveTo>
                  <a:lnTo>
                    <a:pt x="0" y="0"/>
                  </a:lnTo>
                  <a:lnTo>
                    <a:pt x="0" y="50253"/>
                  </a:lnTo>
                  <a:lnTo>
                    <a:pt x="59563" y="50253"/>
                  </a:lnTo>
                  <a:lnTo>
                    <a:pt x="59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n-US" sz="1013" noProof="0"/>
            </a:p>
          </p:txBody>
        </p:sp>
        <p:pic>
          <p:nvPicPr>
            <p:cNvPr id="88" name="object 26">
              <a:extLst>
                <a:ext uri="{FF2B5EF4-FFF2-40B4-BE49-F238E27FC236}">
                  <a16:creationId xmlns:a16="http://schemas.microsoft.com/office/drawing/2014/main" id="{E3F8EAEE-B282-4CFE-ADB7-BEEA64AA3423}"/>
                </a:ext>
              </a:extLst>
            </p:cNvPr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1186" y="5436015"/>
              <a:ext cx="215887" cy="207695"/>
            </a:xfrm>
            <a:prstGeom prst="rect">
              <a:avLst/>
            </a:prstGeom>
          </p:spPr>
        </p:pic>
        <p:pic>
          <p:nvPicPr>
            <p:cNvPr id="89" name="object 27">
              <a:extLst>
                <a:ext uri="{FF2B5EF4-FFF2-40B4-BE49-F238E27FC236}">
                  <a16:creationId xmlns:a16="http://schemas.microsoft.com/office/drawing/2014/main" id="{7CC2D9F4-4FCC-4705-B8A1-EE1CA79E05D4}"/>
                </a:ext>
              </a:extLst>
            </p:cNvPr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25475" y="5436020"/>
              <a:ext cx="182765" cy="203225"/>
            </a:xfrm>
            <a:prstGeom prst="rect">
              <a:avLst/>
            </a:prstGeom>
          </p:spPr>
        </p:pic>
        <p:pic>
          <p:nvPicPr>
            <p:cNvPr id="90" name="object 28">
              <a:extLst>
                <a:ext uri="{FF2B5EF4-FFF2-40B4-BE49-F238E27FC236}">
                  <a16:creationId xmlns:a16="http://schemas.microsoft.com/office/drawing/2014/main" id="{93925885-72E8-4448-9203-28115D9A869D}"/>
                </a:ext>
              </a:extLst>
            </p:cNvPr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9196" y="5436755"/>
              <a:ext cx="161912" cy="206209"/>
            </a:xfrm>
            <a:prstGeom prst="rect">
              <a:avLst/>
            </a:prstGeom>
          </p:spPr>
        </p:pic>
      </p:grpSp>
      <p:pic>
        <p:nvPicPr>
          <p:cNvPr id="48" name="Picture 2">
            <a:extLst>
              <a:ext uri="{FF2B5EF4-FFF2-40B4-BE49-F238E27FC236}">
                <a16:creationId xmlns:a16="http://schemas.microsoft.com/office/drawing/2014/main" id="{906692F0-7E21-4461-B6E0-C7A1D17C125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9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105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3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991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0000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B63F7A3-D2B3-45F4-BD1B-57C8EA14999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8AC47872-D543-4BEF-BA7A-CB53103BE82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EE9AE11-EE74-483E-A73A-9C916D29CA6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131DA9F3-AC85-6A4E-BE52-E8DB763958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8049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orient="horz" pos="2539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_White_DSS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31BDACD9-B8C2-4713-9C8E-3BDB5BAF50F9}"/>
              </a:ext>
            </a:extLst>
          </p:cNvPr>
          <p:cNvSpPr/>
          <p:nvPr userDrawn="1"/>
        </p:nvSpPr>
        <p:spPr>
          <a:xfrm>
            <a:off x="5265028" y="-1"/>
            <a:ext cx="3878972" cy="5143500"/>
          </a:xfrm>
          <a:custGeom>
            <a:avLst/>
            <a:gdLst>
              <a:gd name="connsiteX0" fmla="*/ 1512610 w 5171962"/>
              <a:gd name="connsiteY0" fmla="*/ 0 h 6858000"/>
              <a:gd name="connsiteX1" fmla="*/ 4083060 w 5171962"/>
              <a:gd name="connsiteY1" fmla="*/ 0 h 6858000"/>
              <a:gd name="connsiteX2" fmla="*/ 3120347 w 5171962"/>
              <a:gd name="connsiteY2" fmla="*/ 4364831 h 6858000"/>
              <a:gd name="connsiteX3" fmla="*/ 5171962 w 5171962"/>
              <a:gd name="connsiteY3" fmla="*/ 4364831 h 6858000"/>
              <a:gd name="connsiteX4" fmla="*/ 5171962 w 5171962"/>
              <a:gd name="connsiteY4" fmla="*/ 6858000 h 6858000"/>
              <a:gd name="connsiteX5" fmla="*/ 2570450 w 5171962"/>
              <a:gd name="connsiteY5" fmla="*/ 6858000 h 6858000"/>
              <a:gd name="connsiteX6" fmla="*/ 658019 w 5171962"/>
              <a:gd name="connsiteY6" fmla="*/ 6858000 h 6858000"/>
              <a:gd name="connsiteX7" fmla="*/ 0 w 517196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71962" h="6858000">
                <a:moveTo>
                  <a:pt x="1512610" y="0"/>
                </a:moveTo>
                <a:lnTo>
                  <a:pt x="4083060" y="0"/>
                </a:lnTo>
                <a:lnTo>
                  <a:pt x="3120347" y="4364831"/>
                </a:lnTo>
                <a:lnTo>
                  <a:pt x="5171962" y="4364831"/>
                </a:lnTo>
                <a:lnTo>
                  <a:pt x="517196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D61F2ED-BF11-4E58-A9F0-D278E86996B9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rgbClr val="000000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rgbClr val="000000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6D3CDB-30D2-40B6-BC62-73FA75259F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32" y="1511223"/>
            <a:ext cx="5031580" cy="994172"/>
          </a:xfrm>
          <a:prstGeom prst="rect">
            <a:avLst/>
          </a:prstGeom>
        </p:spPr>
        <p:txBody>
          <a:bodyPr lIns="0"/>
          <a:lstStyle>
            <a:lvl1pPr>
              <a:defRPr sz="2100" b="1" spc="75" baseline="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4083A7C7-D35C-4C48-9616-06756C0732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231" y="2693889"/>
            <a:ext cx="2473530" cy="1534034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1050" spc="75" baseline="0" smtClean="0">
                <a:solidFill>
                  <a:schemeClr val="tx2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1050" spc="75" baseline="0">
                <a:solidFill>
                  <a:schemeClr val="bg1"/>
                </a:solidFill>
              </a:defRPr>
            </a:lvl5pPr>
          </a:lstStyle>
          <a:p>
            <a:pPr marL="171450" lvl="0" indent="-171450"/>
            <a:r>
              <a:rPr lang="en-US" noProof="0"/>
              <a:t>First Last Name</a:t>
            </a:r>
          </a:p>
          <a:p>
            <a:pPr marL="171450" lvl="0" indent="-171450"/>
            <a:r>
              <a:rPr lang="en-US" noProof="0"/>
              <a:t>Title</a:t>
            </a:r>
          </a:p>
          <a:p>
            <a:pPr marL="171450" lvl="0" indent="-171450"/>
            <a:r>
              <a:rPr lang="en-US" noProof="0"/>
              <a:t>Market</a:t>
            </a:r>
          </a:p>
          <a:p>
            <a:pPr marL="171450" lvl="0" indent="-171450"/>
            <a:endParaRPr lang="en-US" noProof="0"/>
          </a:p>
          <a:p>
            <a:pPr marL="171450" lvl="0" indent="-171450"/>
            <a:r>
              <a:rPr lang="en-US" noProof="0"/>
              <a:t>+33 6 00 00 00 00</a:t>
            </a:r>
          </a:p>
          <a:p>
            <a:pPr marL="171450" lvl="0" indent="-171450"/>
            <a:r>
              <a:rPr lang="en-US" noProof="0"/>
              <a:t>xxx.xxx@consultdss.com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83DA300C-3A85-4F1C-B361-32F1C50632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322" y="2693889"/>
            <a:ext cx="2473530" cy="1534034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1050" spc="75" baseline="0" smtClean="0">
                <a:solidFill>
                  <a:schemeClr val="tx2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1050" spc="75" baseline="0">
                <a:solidFill>
                  <a:schemeClr val="bg1"/>
                </a:solidFill>
              </a:defRPr>
            </a:lvl5pPr>
          </a:lstStyle>
          <a:p>
            <a:pPr marL="171450" lvl="0" indent="-171450"/>
            <a:r>
              <a:rPr lang="en-US" noProof="0"/>
              <a:t>First Last Name</a:t>
            </a:r>
          </a:p>
          <a:p>
            <a:pPr marL="171450" lvl="0" indent="-171450"/>
            <a:r>
              <a:rPr lang="en-US" noProof="0"/>
              <a:t>Title</a:t>
            </a:r>
          </a:p>
          <a:p>
            <a:pPr marL="171450" lvl="0" indent="-171450"/>
            <a:r>
              <a:rPr lang="en-US" noProof="0"/>
              <a:t>Market</a:t>
            </a:r>
          </a:p>
          <a:p>
            <a:pPr marL="171450" lvl="0" indent="-171450"/>
            <a:endParaRPr lang="en-US" noProof="0"/>
          </a:p>
          <a:p>
            <a:pPr marL="171450" lvl="0" indent="-171450"/>
            <a:r>
              <a:rPr lang="en-US" noProof="0"/>
              <a:t>+33 6 00 00 00 00</a:t>
            </a:r>
          </a:p>
          <a:p>
            <a:pPr marL="171450" lvl="0" indent="-171450"/>
            <a:r>
              <a:rPr lang="en-US" noProof="0"/>
              <a:t>xxx.xxx@consultdss.com</a:t>
            </a:r>
          </a:p>
        </p:txBody>
      </p:sp>
      <p:sp>
        <p:nvSpPr>
          <p:cNvPr id="9" name="object 30">
            <a:extLst>
              <a:ext uri="{FF2B5EF4-FFF2-40B4-BE49-F238E27FC236}">
                <a16:creationId xmlns:a16="http://schemas.microsoft.com/office/drawing/2014/main" id="{19702089-C1D0-45EF-BE6E-2992B4DBE04B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bg1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bg1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F78AC6C-D794-4B00-8A1A-52494755AC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31" y="4727475"/>
            <a:ext cx="2383706" cy="116792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8EDC9585-2B72-473E-B33A-C8ECF11F6B5C}"/>
              </a:ext>
            </a:extLst>
          </p:cNvPr>
          <p:cNvGrpSpPr/>
          <p:nvPr userDrawn="1"/>
        </p:nvGrpSpPr>
        <p:grpSpPr>
          <a:xfrm>
            <a:off x="6231475" y="1379434"/>
            <a:ext cx="1510241" cy="628874"/>
            <a:chOff x="434973" y="454131"/>
            <a:chExt cx="2013655" cy="838498"/>
          </a:xfrm>
        </p:grpSpPr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6DD2AF0A-924D-49FF-9A71-6DAB699CA72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34973" y="454131"/>
              <a:ext cx="2013655" cy="5130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7D01DAB9-A9E2-4DE2-9187-1358235E4D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34973" y="967192"/>
              <a:ext cx="2013655" cy="325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277445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_Blue_DSS+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31BDACD9-B8C2-4713-9C8E-3BDB5BAF50F9}"/>
              </a:ext>
            </a:extLst>
          </p:cNvPr>
          <p:cNvSpPr/>
          <p:nvPr userDrawn="1"/>
        </p:nvSpPr>
        <p:spPr>
          <a:xfrm>
            <a:off x="5265028" y="-1"/>
            <a:ext cx="3878972" cy="5143500"/>
          </a:xfrm>
          <a:custGeom>
            <a:avLst/>
            <a:gdLst>
              <a:gd name="connsiteX0" fmla="*/ 1512610 w 5171962"/>
              <a:gd name="connsiteY0" fmla="*/ 0 h 6858000"/>
              <a:gd name="connsiteX1" fmla="*/ 4083060 w 5171962"/>
              <a:gd name="connsiteY1" fmla="*/ 0 h 6858000"/>
              <a:gd name="connsiteX2" fmla="*/ 3120347 w 5171962"/>
              <a:gd name="connsiteY2" fmla="*/ 4364831 h 6858000"/>
              <a:gd name="connsiteX3" fmla="*/ 5171962 w 5171962"/>
              <a:gd name="connsiteY3" fmla="*/ 4364831 h 6858000"/>
              <a:gd name="connsiteX4" fmla="*/ 5171962 w 5171962"/>
              <a:gd name="connsiteY4" fmla="*/ 6858000 h 6858000"/>
              <a:gd name="connsiteX5" fmla="*/ 2570450 w 5171962"/>
              <a:gd name="connsiteY5" fmla="*/ 6858000 h 6858000"/>
              <a:gd name="connsiteX6" fmla="*/ 658019 w 5171962"/>
              <a:gd name="connsiteY6" fmla="*/ 6858000 h 6858000"/>
              <a:gd name="connsiteX7" fmla="*/ 0 w 517196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71962" h="6858000">
                <a:moveTo>
                  <a:pt x="1512610" y="0"/>
                </a:moveTo>
                <a:lnTo>
                  <a:pt x="4083060" y="0"/>
                </a:lnTo>
                <a:lnTo>
                  <a:pt x="3120347" y="4364831"/>
                </a:lnTo>
                <a:lnTo>
                  <a:pt x="5171962" y="4364831"/>
                </a:lnTo>
                <a:lnTo>
                  <a:pt x="5171962" y="6858000"/>
                </a:lnTo>
                <a:lnTo>
                  <a:pt x="2570450" y="6858000"/>
                </a:lnTo>
                <a:lnTo>
                  <a:pt x="658019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 noProof="0"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D61F2ED-BF11-4E58-A9F0-D278E86996B9}"/>
              </a:ext>
            </a:extLst>
          </p:cNvPr>
          <p:cNvSpPr/>
          <p:nvPr userDrawn="1"/>
        </p:nvSpPr>
        <p:spPr>
          <a:xfrm>
            <a:off x="8665170" y="4694958"/>
            <a:ext cx="218209" cy="19450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noAutofit/>
          </a:bodyPr>
          <a:lstStyle/>
          <a:p>
            <a:pPr algn="ctr"/>
            <a:fld id="{F2CC696A-08CF-DF45-B107-982D2B22E78B}" type="slidenum">
              <a:rPr lang="en-US" sz="600" baseline="0" noProof="0" smtClean="0">
                <a:solidFill>
                  <a:srgbClr val="000000"/>
                </a:solidFill>
                <a:latin typeface="+mj-lt"/>
                <a:ea typeface="Arial" charset="0"/>
                <a:cs typeface="Calibri Light" panose="020F0302020204030204" pitchFamily="34" charset="0"/>
              </a:rPr>
              <a:pPr algn="ctr"/>
              <a:t>‹N°›</a:t>
            </a:fld>
            <a:endParaRPr lang="en-US" sz="600" baseline="0" noProof="0">
              <a:solidFill>
                <a:srgbClr val="000000"/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6D3CDB-30D2-40B6-BC62-73FA75259F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32" y="1511223"/>
            <a:ext cx="5031580" cy="994172"/>
          </a:xfrm>
          <a:prstGeom prst="rect">
            <a:avLst/>
          </a:prstGeom>
        </p:spPr>
        <p:txBody>
          <a:bodyPr lIns="0"/>
          <a:lstStyle>
            <a:lvl1pPr>
              <a:defRPr sz="2100" b="1" spc="75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4083A7C7-D35C-4C48-9616-06756C0732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231" y="2693889"/>
            <a:ext cx="2473530" cy="1534034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1050" spc="75" baseline="0" smtClean="0">
                <a:solidFill>
                  <a:schemeClr val="bg1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1050" spc="75" baseline="0">
                <a:solidFill>
                  <a:schemeClr val="bg1"/>
                </a:solidFill>
              </a:defRPr>
            </a:lvl5pPr>
          </a:lstStyle>
          <a:p>
            <a:pPr marL="171450" lvl="0" indent="-171450"/>
            <a:r>
              <a:rPr lang="en-US" noProof="0"/>
              <a:t>First Last Name</a:t>
            </a:r>
          </a:p>
          <a:p>
            <a:pPr marL="171450" lvl="0" indent="-171450"/>
            <a:r>
              <a:rPr lang="en-US" noProof="0"/>
              <a:t>Title</a:t>
            </a:r>
          </a:p>
          <a:p>
            <a:pPr marL="171450" lvl="0" indent="-171450"/>
            <a:r>
              <a:rPr lang="en-US" noProof="0"/>
              <a:t>Market</a:t>
            </a:r>
          </a:p>
          <a:p>
            <a:pPr marL="171450" lvl="0" indent="-171450"/>
            <a:endParaRPr lang="en-US" noProof="0"/>
          </a:p>
          <a:p>
            <a:pPr marL="171450" lvl="0" indent="-171450"/>
            <a:r>
              <a:rPr lang="en-US" noProof="0"/>
              <a:t>+33 6 00 00 00 00</a:t>
            </a:r>
          </a:p>
          <a:p>
            <a:pPr marL="171450" lvl="0" indent="-171450"/>
            <a:r>
              <a:rPr lang="en-US" noProof="0"/>
              <a:t>xxx.xxx@consultdss.com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83DA300C-3A85-4F1C-B361-32F1C50632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322" y="2693889"/>
            <a:ext cx="2473530" cy="1534034"/>
          </a:xfrm>
          <a:prstGeom prst="rect">
            <a:avLst/>
          </a:prstGeom>
        </p:spPr>
        <p:txBody>
          <a:bodyPr lIns="0" anchor="t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fr-FR" sz="1050" spc="75" baseline="0" smtClean="0">
                <a:solidFill>
                  <a:schemeClr val="bg1"/>
                </a:solidFill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3pPr>
            <a:lvl4pPr marL="0" indent="0">
              <a:lnSpc>
                <a:spcPct val="120000"/>
              </a:lnSpc>
              <a:spcBef>
                <a:spcPts val="0"/>
              </a:spcBef>
              <a:defRPr lang="fr-FR" sz="1050" spc="75" baseline="0" smtClean="0">
                <a:solidFill>
                  <a:schemeClr val="bg1"/>
                </a:solidFill>
              </a:defRPr>
            </a:lvl4pPr>
            <a:lvl5pPr marL="0" indent="0">
              <a:lnSpc>
                <a:spcPct val="120000"/>
              </a:lnSpc>
              <a:spcBef>
                <a:spcPts val="0"/>
              </a:spcBef>
              <a:defRPr lang="en-US" sz="1050" spc="75" baseline="0">
                <a:solidFill>
                  <a:schemeClr val="bg1"/>
                </a:solidFill>
              </a:defRPr>
            </a:lvl5pPr>
          </a:lstStyle>
          <a:p>
            <a:pPr marL="171450" lvl="0" indent="-171450"/>
            <a:r>
              <a:rPr lang="en-US" noProof="0"/>
              <a:t>First Last Name</a:t>
            </a:r>
          </a:p>
          <a:p>
            <a:pPr marL="171450" lvl="0" indent="-171450"/>
            <a:r>
              <a:rPr lang="en-US" noProof="0"/>
              <a:t>Title</a:t>
            </a:r>
          </a:p>
          <a:p>
            <a:pPr marL="171450" lvl="0" indent="-171450"/>
            <a:r>
              <a:rPr lang="en-US" noProof="0"/>
              <a:t>Market</a:t>
            </a:r>
          </a:p>
          <a:p>
            <a:pPr marL="171450" lvl="0" indent="-171450"/>
            <a:endParaRPr lang="en-US" noProof="0"/>
          </a:p>
          <a:p>
            <a:pPr marL="171450" lvl="0" indent="-171450"/>
            <a:r>
              <a:rPr lang="en-US" noProof="0"/>
              <a:t>+33 6 00 00 00 00</a:t>
            </a:r>
          </a:p>
          <a:p>
            <a:pPr marL="171450" lvl="0" indent="-171450"/>
            <a:r>
              <a:rPr lang="en-US" noProof="0"/>
              <a:t>xxx.xxx@consultdss.com</a:t>
            </a:r>
          </a:p>
        </p:txBody>
      </p:sp>
      <p:sp>
        <p:nvSpPr>
          <p:cNvPr id="10" name="object 30">
            <a:extLst>
              <a:ext uri="{FF2B5EF4-FFF2-40B4-BE49-F238E27FC236}">
                <a16:creationId xmlns:a16="http://schemas.microsoft.com/office/drawing/2014/main" id="{28D9102B-6156-4067-99F0-FA5113F11B2F}"/>
              </a:ext>
            </a:extLst>
          </p:cNvPr>
          <p:cNvSpPr txBox="1"/>
          <p:nvPr userDrawn="1"/>
        </p:nvSpPr>
        <p:spPr>
          <a:xfrm>
            <a:off x="7175946" y="4665300"/>
            <a:ext cx="1385316" cy="227370"/>
          </a:xfrm>
          <a:prstGeom prst="rect">
            <a:avLst/>
          </a:prstGeom>
        </p:spPr>
        <p:txBody>
          <a:bodyPr vert="horz" wrap="none" lIns="0" tIns="6731" rIns="0" bIns="0" rtlCol="0">
            <a:spAutoFit/>
          </a:bodyPr>
          <a:lstStyle/>
          <a:p>
            <a:pPr marL="6733" algn="r">
              <a:spcBef>
                <a:spcPts val="53"/>
              </a:spcBef>
            </a:pPr>
            <a:r>
              <a:rPr lang="en-US" sz="675" spc="8" baseline="0" noProof="0">
                <a:solidFill>
                  <a:schemeClr val="bg1"/>
                </a:solidFill>
                <a:latin typeface="+mj-lt"/>
                <a:cs typeface="Gotham"/>
              </a:rPr>
              <a:t>© 2022 DSS Sustainable Solutions</a:t>
            </a:r>
          </a:p>
          <a:p>
            <a:pPr marL="6733" algn="r">
              <a:spcBef>
                <a:spcPts val="53"/>
              </a:spcBef>
            </a:pPr>
            <a:r>
              <a:rPr lang="en-US" sz="675" spc="30" baseline="0" noProof="0">
                <a:solidFill>
                  <a:schemeClr val="bg1"/>
                </a:solidFill>
                <a:latin typeface="+mj-lt"/>
                <a:cs typeface="Gotham"/>
              </a:rPr>
              <a:t>All right reserved. Confidential</a:t>
            </a: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31798BA7-DAAD-4DB7-9BBB-0C8215661CA5}"/>
              </a:ext>
            </a:extLst>
          </p:cNvPr>
          <p:cNvGrpSpPr/>
          <p:nvPr userDrawn="1"/>
        </p:nvGrpSpPr>
        <p:grpSpPr>
          <a:xfrm>
            <a:off x="6231475" y="1379434"/>
            <a:ext cx="1510241" cy="628874"/>
            <a:chOff x="434973" y="454131"/>
            <a:chExt cx="2013655" cy="838498"/>
          </a:xfrm>
        </p:grpSpPr>
        <p:pic>
          <p:nvPicPr>
            <p:cNvPr id="43" name="Picture 2">
              <a:extLst>
                <a:ext uri="{FF2B5EF4-FFF2-40B4-BE49-F238E27FC236}">
                  <a16:creationId xmlns:a16="http://schemas.microsoft.com/office/drawing/2014/main" id="{7ACFDD82-4493-4486-B36A-5EEB9B17285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34973" y="454131"/>
              <a:ext cx="2013655" cy="5130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2D5F409B-9917-46F7-BEDE-EDFF49DBEF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34973" y="967192"/>
              <a:ext cx="2013655" cy="325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5" name="Picture 44" descr="Logo&#10;&#10;Description automatically generated with low confidence">
            <a:extLst>
              <a:ext uri="{FF2B5EF4-FFF2-40B4-BE49-F238E27FC236}">
                <a16:creationId xmlns:a16="http://schemas.microsoft.com/office/drawing/2014/main" id="{DC78705C-1A3B-42A5-9323-FF4180BB7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858" y="4497521"/>
            <a:ext cx="1429463" cy="59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622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F042-0381-4960-B733-3D0CB7ACF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A4514-EB07-4744-B7B3-89FEB7A070D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>
            <a:off x="8054631" y="345077"/>
            <a:ext cx="828748" cy="3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8817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7351DC1-E076-6245-B504-6F941D5549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82590" y="0"/>
            <a:ext cx="3691219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825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Two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3AAC17B3-09B8-46B1-86DA-C442998FCF4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AE7CD3C6-BAEE-46A0-B9A3-D5C64251D7A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5243F8BA-4DDF-4B73-ADD4-92881531B26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C1E16F-74C5-F849-A8D3-197AB67107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5991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81748EB0-AF6A-954E-80B0-F1F743020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0000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FA8CD73C-7723-E14B-85A6-38A5D52880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71BFF13-D877-F74E-A5B0-A85CEE173C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0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pos="193" userDrawn="1">
          <p15:clr>
            <a:srgbClr val="FBAE40"/>
          </p15:clr>
        </p15:guide>
        <p15:guide id="3" orient="horz" pos="2539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Lon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8F719EB-2A7D-4C10-A9AD-0BBE86E0A48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CA2E85CE-3AE3-4AA3-A5BD-94D69F59F7A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F37F3403-5329-4785-8644-DEA2BBBC78A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896D6C5-1818-EE46-BC2E-2EB5D51952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5991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39C7963-93F6-3C4E-8554-C1DB9E01C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0000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D853B77-D0ED-5E42-8937-A010E9A288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3406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pos="193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orient="horz" pos="281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Two-column Lon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AAAA88FF-220D-4AB3-8B0B-A6CD876FFE5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FF182B43-455B-4FEE-A520-1F6EAE41101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4D5B65EE-5102-41C9-B44A-138C2047366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2CAD367-C7CD-7F4E-8AE4-1B9579E3A2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5991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77D866E-2E81-AB4C-9A05-F09D4751D4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0000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9EF25C3-C469-4A4F-8D0F-1D7FB7AEA8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521330D-F5C7-554D-8E32-F75B8231D9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369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orient="horz" pos="281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32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1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bg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6E24D0-F3C2-452A-832E-2C6DED5EB0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5101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3C149B-0AE5-4517-8928-C3556769A7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700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bg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86F52B1-FDE3-4E14-9986-D219BFDBF5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70314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9B239F7-4580-4877-A474-73AB5A8C1A0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D2198827-0937-46D7-814E-35835DBBB39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F4DA6BB4-B5F8-4CFD-A8CC-C91F91FD62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29/07/2026</a:t>
            </a:fld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5982340-1903-2B4A-9E4E-2021DF377C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7381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orient="horz" pos="281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oleObject" Target="../embeddings/oleObject2.bin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image" Target="../media/image4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32"/>
            </p:custDataLst>
          </p:nvPr>
        </p:nvGraphicFramePr>
        <p:xfrm>
          <a:off x="1619" y="1195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3" imgW="360" imgH="360" progId="">
                  <p:embed/>
                </p:oleObj>
              </mc:Choice>
              <mc:Fallback>
                <p:oleObj name="think-cell Slide" r:id="rId33" imgW="360" imgH="360" progId="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" y="1195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5991" y="270000"/>
            <a:ext cx="8514009" cy="3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5991" y="945000"/>
            <a:ext cx="8514009" cy="35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5991" y="4751461"/>
            <a:ext cx="1296000" cy="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lang="en-GB" sz="450" smtClean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 dirty="0"/>
              <a:t>Page </a:t>
            </a:r>
            <a:fld id="{72A704F9-61CA-4770-B270-3EB3A3A14010}" type="slidenum">
              <a:rPr smtClean="0"/>
              <a:pPr>
                <a:defRPr/>
              </a:pPr>
              <a:t>‹N°›</a:t>
            </a:fld>
            <a:endParaRPr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5E89B35-29B3-DC47-93BE-21746182294B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0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41" r:id="rId2"/>
    <p:sldLayoutId id="2147483742" r:id="rId3"/>
    <p:sldLayoutId id="2147483743" r:id="rId4"/>
    <p:sldLayoutId id="2147483676" r:id="rId5"/>
    <p:sldLayoutId id="2147483744" r:id="rId6"/>
    <p:sldLayoutId id="2147483733" r:id="rId7"/>
    <p:sldLayoutId id="2147483745" r:id="rId8"/>
    <p:sldLayoutId id="2147483738" r:id="rId9"/>
    <p:sldLayoutId id="2147483750" r:id="rId10"/>
    <p:sldLayoutId id="2147483756" r:id="rId11"/>
    <p:sldLayoutId id="2147483757" r:id="rId12"/>
    <p:sldLayoutId id="2147483740" r:id="rId13"/>
    <p:sldLayoutId id="2147483751" r:id="rId14"/>
    <p:sldLayoutId id="2147483734" r:id="rId15"/>
    <p:sldLayoutId id="2147483735" r:id="rId16"/>
    <p:sldLayoutId id="2147483752" r:id="rId17"/>
    <p:sldLayoutId id="2147483753" r:id="rId18"/>
    <p:sldLayoutId id="2147483739" r:id="rId19"/>
    <p:sldLayoutId id="2147483747" r:id="rId20"/>
    <p:sldLayoutId id="2147483746" r:id="rId21"/>
    <p:sldLayoutId id="2147483748" r:id="rId22"/>
    <p:sldLayoutId id="2147483736" r:id="rId23"/>
    <p:sldLayoutId id="2147483737" r:id="rId24"/>
    <p:sldLayoutId id="2147483754" r:id="rId25"/>
    <p:sldLayoutId id="2147483755" r:id="rId26"/>
    <p:sldLayoutId id="2147483758" r:id="rId27"/>
    <p:sldLayoutId id="2147483678" r:id="rId28"/>
    <p:sldLayoutId id="2147483749" r:id="rId29"/>
    <p:sldLayoutId id="2147483679" r:id="rId30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 baseline="0">
          <a:solidFill>
            <a:schemeClr val="tx1"/>
          </a:solidFill>
          <a:latin typeface="+mj-lt"/>
          <a:ea typeface="MS PGothic" pitchFamily="34" charset="-128"/>
          <a:cs typeface="MS PGothic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  <a:cs typeface="MS PGothic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  <a:cs typeface="MS PGothic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  <a:cs typeface="MS PGothic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  <a:cs typeface="MS PGothic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</a:defRPr>
      </a:lvl9pPr>
    </p:titleStyle>
    <p:bodyStyle>
      <a:lvl1pPr marL="186300" indent="-1857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  <a:ea typeface="MS PGothic" pitchFamily="34" charset="-128"/>
          <a:cs typeface="MS PGothic"/>
        </a:defRPr>
      </a:lvl1pPr>
      <a:lvl2pPr marL="405000" indent="-2035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000">
          <a:solidFill>
            <a:schemeClr val="tx1"/>
          </a:solidFill>
          <a:latin typeface="+mn-lt"/>
          <a:ea typeface="MS PGothic" pitchFamily="34" charset="-128"/>
          <a:cs typeface="MS PGothic"/>
        </a:defRPr>
      </a:lvl2pPr>
      <a:lvl3pPr marL="607219" indent="-19883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800">
          <a:solidFill>
            <a:schemeClr val="tx1"/>
          </a:solidFill>
          <a:latin typeface="+mn-lt"/>
          <a:ea typeface="MS PGothic" pitchFamily="34" charset="-128"/>
          <a:cs typeface="MS PGothic"/>
        </a:defRPr>
      </a:lvl3pPr>
      <a:lvl4pPr marL="810816" indent="-20240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800">
          <a:solidFill>
            <a:schemeClr val="tx1"/>
          </a:solidFill>
          <a:latin typeface="+mn-lt"/>
          <a:ea typeface="MS PGothic" pitchFamily="34" charset="-128"/>
          <a:cs typeface="MS PGothic"/>
        </a:defRPr>
      </a:lvl4pPr>
      <a:lvl5pPr marL="1014413" indent="-20240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800">
          <a:solidFill>
            <a:schemeClr val="tx1"/>
          </a:solidFill>
          <a:latin typeface="+mn-lt"/>
          <a:ea typeface="MS PGothic" pitchFamily="34" charset="-128"/>
          <a:cs typeface="MS PGothic"/>
        </a:defRPr>
      </a:lvl5pPr>
      <a:lvl6pPr marL="1357313" indent="-20240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1050">
          <a:solidFill>
            <a:srgbClr val="333333"/>
          </a:solidFill>
          <a:latin typeface="+mn-lt"/>
          <a:ea typeface="+mn-ea"/>
        </a:defRPr>
      </a:lvl6pPr>
      <a:lvl7pPr marL="1700213" indent="-20240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1050">
          <a:solidFill>
            <a:srgbClr val="333333"/>
          </a:solidFill>
          <a:latin typeface="+mn-lt"/>
          <a:ea typeface="+mn-ea"/>
        </a:defRPr>
      </a:lvl7pPr>
      <a:lvl8pPr marL="2043113" indent="-20240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1050">
          <a:solidFill>
            <a:srgbClr val="333333"/>
          </a:solidFill>
          <a:latin typeface="+mn-lt"/>
          <a:ea typeface="+mn-ea"/>
        </a:defRPr>
      </a:lvl8pPr>
      <a:lvl9pPr marL="2386013" indent="-20240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1050">
          <a:solidFill>
            <a:srgbClr val="333333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868467DD-2095-4EE4-87CD-AF3B6EB3AC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1911364523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517" imgH="516" progId="TCLayout.ActiveDocument.1">
                  <p:embed/>
                </p:oleObj>
              </mc:Choice>
              <mc:Fallback>
                <p:oleObj name="think-cell Slide" r:id="rId26" imgW="517" imgH="5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868467DD-2095-4EE4-87CD-AF3B6EB3AC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649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  <p:sldLayoutId id="2147483781" r:id="rId22"/>
    <p:sldLayoutId id="2147483782" r:id="rId23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66">
          <p15:clr>
            <a:srgbClr val="F26B43"/>
          </p15:clr>
        </p15:guide>
        <p15:guide id="2" pos="274">
          <p15:clr>
            <a:srgbClr val="F26B43"/>
          </p15:clr>
        </p15:guide>
        <p15:guide id="4" pos="7392">
          <p15:clr>
            <a:srgbClr val="F26B43"/>
          </p15:clr>
        </p15:guide>
        <p15:guide id="5" orient="horz" pos="261">
          <p15:clr>
            <a:srgbClr val="F26B43"/>
          </p15:clr>
        </p15:guide>
        <p15:guide id="6" orient="horz" pos="3902">
          <p15:clr>
            <a:srgbClr val="F26B43"/>
          </p15:clr>
        </p15:guide>
        <p15:guide id="7" orient="horz" pos="466">
          <p15:clr>
            <a:srgbClr val="F26B43"/>
          </p15:clr>
        </p15:guide>
        <p15:guide id="8" pos="3607">
          <p15:clr>
            <a:srgbClr val="F26B43"/>
          </p15:clr>
        </p15:guide>
        <p15:guide id="9" pos="4046">
          <p15:clr>
            <a:srgbClr val="F26B43"/>
          </p15:clr>
        </p15:guide>
        <p15:guide id="10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E015A8A-D54C-A943-9A7A-743C3FA2A1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57"/>
          <a:stretch/>
        </p:blipFill>
        <p:spPr>
          <a:xfrm>
            <a:off x="2185010" y="939428"/>
            <a:ext cx="6958990" cy="4204072"/>
          </a:xfrm>
          <a:custGeom>
            <a:avLst/>
            <a:gdLst>
              <a:gd name="connsiteX0" fmla="*/ 4836706 w 6958990"/>
              <a:gd name="connsiteY0" fmla="*/ 0 h 4204072"/>
              <a:gd name="connsiteX1" fmla="*/ 5105370 w 6958990"/>
              <a:gd name="connsiteY1" fmla="*/ 5401 h 4204072"/>
              <a:gd name="connsiteX2" fmla="*/ 6506079 w 6958990"/>
              <a:gd name="connsiteY2" fmla="*/ 215559 h 4204072"/>
              <a:gd name="connsiteX3" fmla="*/ 6958990 w 6958990"/>
              <a:gd name="connsiteY3" fmla="*/ 344984 h 4204072"/>
              <a:gd name="connsiteX4" fmla="*/ 6958990 w 6958990"/>
              <a:gd name="connsiteY4" fmla="*/ 4204072 h 4204072"/>
              <a:gd name="connsiteX5" fmla="*/ 0 w 6958990"/>
              <a:gd name="connsiteY5" fmla="*/ 4204072 h 4204072"/>
              <a:gd name="connsiteX6" fmla="*/ 946497 w 6958990"/>
              <a:gd name="connsiteY6" fmla="*/ 1813869 h 4204072"/>
              <a:gd name="connsiteX7" fmla="*/ 4836706 w 6958990"/>
              <a:gd name="connsiteY7" fmla="*/ 0 h 420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58990" h="4204072">
                <a:moveTo>
                  <a:pt x="4836706" y="0"/>
                </a:moveTo>
                <a:cubicBezTo>
                  <a:pt x="4927033" y="0"/>
                  <a:pt x="5015815" y="2315"/>
                  <a:pt x="5105370" y="5401"/>
                </a:cubicBezTo>
                <a:cubicBezTo>
                  <a:pt x="5582478" y="25653"/>
                  <a:pt x="6048296" y="99286"/>
                  <a:pt x="6506079" y="215559"/>
                </a:cubicBezTo>
                <a:lnTo>
                  <a:pt x="6958990" y="344984"/>
                </a:lnTo>
                <a:lnTo>
                  <a:pt x="6958990" y="4204072"/>
                </a:lnTo>
                <a:lnTo>
                  <a:pt x="0" y="4204072"/>
                </a:lnTo>
                <a:cubicBezTo>
                  <a:pt x="176021" y="3241973"/>
                  <a:pt x="497181" y="2444982"/>
                  <a:pt x="946497" y="1813869"/>
                </a:cubicBezTo>
                <a:cubicBezTo>
                  <a:pt x="1808843" y="603337"/>
                  <a:pt x="3144438" y="0"/>
                  <a:pt x="4836706" y="0"/>
                </a:cubicBezTo>
                <a:close/>
              </a:path>
            </a:pathLst>
          </a:cu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654E4F0A-DD58-EE48-9F46-935B5AFF0AC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59"/>
            <a:ext cx="6611961" cy="5143500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191F0443-F0B7-B94A-913E-32B69E83021B}"/>
              </a:ext>
            </a:extLst>
          </p:cNvPr>
          <p:cNvSpPr txBox="1">
            <a:spLocks/>
          </p:cNvSpPr>
          <p:nvPr/>
        </p:nvSpPr>
        <p:spPr>
          <a:xfrm>
            <a:off x="260266" y="254665"/>
            <a:ext cx="5481297" cy="26115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Modifications sur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l’ICP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(PDP001)</a:t>
            </a:r>
          </a:p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et la checklist de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déclinaison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PDP (PDP002)</a:t>
            </a:r>
          </a:p>
          <a:p>
            <a:pPr marL="0" indent="0">
              <a:buNone/>
            </a:pP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MAJ : 08/2026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6E58581-E31D-C344-AB56-6054CDAA9D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8677" y="-1979"/>
            <a:ext cx="1656766" cy="86269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61B1085-E558-FC4E-A5E4-43E22946818D}"/>
              </a:ext>
            </a:extLst>
          </p:cNvPr>
          <p:cNvSpPr txBox="1">
            <a:spLocks/>
          </p:cNvSpPr>
          <p:nvPr/>
        </p:nvSpPr>
        <p:spPr>
          <a:xfrm>
            <a:off x="0" y="5273232"/>
            <a:ext cx="3850989" cy="7529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***Changing imagery***</a:t>
            </a:r>
            <a:b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   Right click on the image and select ‘Change picture’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   Choose your replacement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3   Use the crop tool to scale and position within the shape</a:t>
            </a:r>
          </a:p>
        </p:txBody>
      </p:sp>
    </p:spTree>
    <p:extLst>
      <p:ext uri="{BB962C8B-B14F-4D97-AF65-F5344CB8AC3E}">
        <p14:creationId xmlns:p14="http://schemas.microsoft.com/office/powerpoint/2010/main" val="301715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53317-0A13-F4F6-663C-C7FD4A695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A34451-C121-13AC-929C-56C02D69A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26" y="153233"/>
            <a:ext cx="8514009" cy="324000"/>
          </a:xfrm>
        </p:spPr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Modifications de l’ICP (passage en indice D) (1/2)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6591C7A-D67D-44B9-725D-7BF1D970DD47}"/>
              </a:ext>
            </a:extLst>
          </p:cNvPr>
          <p:cNvSpPr txBox="1"/>
          <p:nvPr/>
        </p:nvSpPr>
        <p:spPr>
          <a:xfrm>
            <a:off x="0" y="573090"/>
            <a:ext cx="33922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Ajout du risque « énergie potentielle ou résiduelle »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8BBFCF-6ECF-DE94-8A71-E50ED1B69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93" y="920554"/>
            <a:ext cx="4958080" cy="21358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8859FC-FEEF-C9C9-69C0-641EA53C2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578" y="1804937"/>
            <a:ext cx="2192634" cy="17716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1F3F1F3-1AF9-2D55-CA5D-730F61F487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095" y="3533815"/>
            <a:ext cx="5177905" cy="147442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E8537E3-DB22-F323-9A96-E234D9558C21}"/>
              </a:ext>
            </a:extLst>
          </p:cNvPr>
          <p:cNvSpPr txBox="1"/>
          <p:nvPr/>
        </p:nvSpPr>
        <p:spPr>
          <a:xfrm>
            <a:off x="5855468" y="1105278"/>
            <a:ext cx="315983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En lien avec le risque « Manut. Pont Roulant », </a:t>
            </a:r>
          </a:p>
          <a:p>
            <a:r>
              <a:rPr lang="fr-FR" sz="1100" dirty="0"/>
              <a:t>Ajout de la gestion du risque</a:t>
            </a:r>
          </a:p>
          <a:p>
            <a:r>
              <a:rPr lang="fr-FR" sz="1100" dirty="0"/>
              <a:t>« coactivité avec les ponts roulants »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F41E6D-49DB-0E5D-162F-6656DB5EFF6C}"/>
              </a:ext>
            </a:extLst>
          </p:cNvPr>
          <p:cNvSpPr/>
          <p:nvPr/>
        </p:nvSpPr>
        <p:spPr>
          <a:xfrm rot="20740975">
            <a:off x="434185" y="3878084"/>
            <a:ext cx="25239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Utiliser exclusivement le document au dernier indice</a:t>
            </a:r>
            <a:endParaRPr lang="fr-FR" sz="16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0388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826D7-6342-7D54-96B7-77EF07570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1BF36-3FDD-8769-4DD5-0D0AB8A76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26" y="153233"/>
            <a:ext cx="8514009" cy="324000"/>
          </a:xfrm>
        </p:spPr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Modifications de l’ICP (passage en indice D) (2/2)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6663D2E-8EDA-AE13-546D-B0B82EDD47FB}"/>
              </a:ext>
            </a:extLst>
          </p:cNvPr>
          <p:cNvSpPr txBox="1"/>
          <p:nvPr/>
        </p:nvSpPr>
        <p:spPr>
          <a:xfrm>
            <a:off x="0" y="573090"/>
            <a:ext cx="647004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Ajout d’un onglet « Compléments ICP »</a:t>
            </a:r>
          </a:p>
          <a:p>
            <a:r>
              <a:rPr lang="fr-FR" sz="1100" dirty="0"/>
              <a:t>(celui-ci est une zone libre à renseigner en cas de besoin, sous forme de texte libre, schéma, plan…)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EA9BDC-36F1-726C-4A00-6A1F4749C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231" y="1003977"/>
            <a:ext cx="5350397" cy="40270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F8338E1-E308-072D-BF37-7635E331385F}"/>
              </a:ext>
            </a:extLst>
          </p:cNvPr>
          <p:cNvSpPr/>
          <p:nvPr/>
        </p:nvSpPr>
        <p:spPr>
          <a:xfrm rot="20740975">
            <a:off x="251980" y="3370085"/>
            <a:ext cx="25239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Utiliser exclusivement le document au dernier indice</a:t>
            </a:r>
            <a:endParaRPr lang="fr-FR" sz="16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3624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5E40F-1044-8C52-BAF4-27E129A0E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AE22B5-FA56-DAD9-AF17-C62508537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26" y="153233"/>
            <a:ext cx="8514009" cy="324000"/>
          </a:xfrm>
        </p:spPr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Modifications de la Checklist de déclinaison PDP (passage en indice B)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7DC4FE3-6481-0CAF-1E4A-55FFBBC1EE16}"/>
              </a:ext>
            </a:extLst>
          </p:cNvPr>
          <p:cNvSpPr txBox="1"/>
          <p:nvPr/>
        </p:nvSpPr>
        <p:spPr>
          <a:xfrm>
            <a:off x="0" y="573090"/>
            <a:ext cx="78630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Modification de texte en haut du document, modification de la question 5-1, et la case NA a été grisée pour la question 2.4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F5F8DB4-3F7A-78C4-8936-65D971C49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185" y="2433827"/>
            <a:ext cx="6402558" cy="26170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70266F-1104-0662-C0EC-CB0B6E8969FC}"/>
              </a:ext>
            </a:extLst>
          </p:cNvPr>
          <p:cNvSpPr/>
          <p:nvPr/>
        </p:nvSpPr>
        <p:spPr>
          <a:xfrm rot="20740975">
            <a:off x="172234" y="2870911"/>
            <a:ext cx="25239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Utiliser exclusivement le document au dernier indice</a:t>
            </a:r>
            <a:endParaRPr lang="fr-FR" sz="16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CA6CDC4-4128-20CF-B695-9DC2B1EF9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186" y="962232"/>
            <a:ext cx="6402558" cy="140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325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7_PresentationV8">
  <a:themeElements>
    <a:clrScheme name="AM 2022">
      <a:dk1>
        <a:srgbClr val="414141"/>
      </a:dk1>
      <a:lt1>
        <a:srgbClr val="FFFFFF"/>
      </a:lt1>
      <a:dk2>
        <a:srgbClr val="FF3700"/>
      </a:dk2>
      <a:lt2>
        <a:srgbClr val="0070C0"/>
      </a:lt2>
      <a:accent1>
        <a:srgbClr val="460A78"/>
      </a:accent1>
      <a:accent2>
        <a:srgbClr val="BE2878"/>
      </a:accent2>
      <a:accent3>
        <a:srgbClr val="E63C41"/>
      </a:accent3>
      <a:accent4>
        <a:srgbClr val="F58746"/>
      </a:accent4>
      <a:accent5>
        <a:srgbClr val="FFBE6E"/>
      </a:accent5>
      <a:accent6>
        <a:srgbClr val="EAEAEA"/>
      </a:accent6>
      <a:hlink>
        <a:srgbClr val="505050"/>
      </a:hlink>
      <a:folHlink>
        <a:srgbClr val="414141"/>
      </a:folHlink>
    </a:clrScheme>
    <a:fontScheme name="PresentationV8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-25000" smtClean="0">
            <a:ln>
              <a:noFill/>
            </a:ln>
            <a:solidFill>
              <a:srgbClr val="FAFFFF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-25000" smtClean="0">
            <a:ln>
              <a:noFill/>
            </a:ln>
            <a:solidFill>
              <a:srgbClr val="FAFFFF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PresentationV8 1">
        <a:dk1>
          <a:srgbClr val="696969"/>
        </a:dk1>
        <a:lt1>
          <a:srgbClr val="FFFFFF"/>
        </a:lt1>
        <a:dk2>
          <a:srgbClr val="FF3700"/>
        </a:dk2>
        <a:lt2>
          <a:srgbClr val="BAC48C"/>
        </a:lt2>
        <a:accent1>
          <a:srgbClr val="DCD4C2"/>
        </a:accent1>
        <a:accent2>
          <a:srgbClr val="C5BCA4"/>
        </a:accent2>
        <a:accent3>
          <a:srgbClr val="FFFFFF"/>
        </a:accent3>
        <a:accent4>
          <a:srgbClr val="595959"/>
        </a:accent4>
        <a:accent5>
          <a:srgbClr val="EBE6DD"/>
        </a:accent5>
        <a:accent6>
          <a:srgbClr val="B2AA94"/>
        </a:accent6>
        <a:hlink>
          <a:srgbClr val="8B819E"/>
        </a:hlink>
        <a:folHlink>
          <a:srgbClr val="9DB1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rcelorMittal template 16x9" id="{2080C811-E281-4F53-A338-B1B429535C64}" vid="{EAE1C29F-A62A-497F-AC0B-627198192CCD}"/>
    </a:ext>
  </a:extLst>
</a:theme>
</file>

<file path=ppt/theme/theme2.xml><?xml version="1.0" encoding="utf-8"?>
<a:theme xmlns:a="http://schemas.openxmlformats.org/drawingml/2006/main" name="DSS+">
  <a:themeElements>
    <a:clrScheme name="DSS+">
      <a:dk1>
        <a:srgbClr val="DA2128"/>
      </a:dk1>
      <a:lt1>
        <a:srgbClr val="FFFFFF"/>
      </a:lt1>
      <a:dk2>
        <a:srgbClr val="191A37"/>
      </a:dk2>
      <a:lt2>
        <a:srgbClr val="F2F2F2"/>
      </a:lt2>
      <a:accent1>
        <a:srgbClr val="DA2128"/>
      </a:accent1>
      <a:accent2>
        <a:srgbClr val="191A37"/>
      </a:accent2>
      <a:accent3>
        <a:srgbClr val="9D9FA2"/>
      </a:accent3>
      <a:accent4>
        <a:srgbClr val="DCDDDE"/>
      </a:accent4>
      <a:accent5>
        <a:srgbClr val="E56045"/>
      </a:accent5>
      <a:accent6>
        <a:srgbClr val="453D56"/>
      </a:accent6>
      <a:hlink>
        <a:srgbClr val="DA2128"/>
      </a:hlink>
      <a:folHlink>
        <a:srgbClr val="191A37"/>
      </a:folHlink>
    </a:clrScheme>
    <a:fontScheme name="DSS+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20000"/>
          </a:lnSpc>
          <a:defRPr spc="100" baseline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0" rIns="72000" bIns="0" rtlCol="0">
        <a:noAutofit/>
      </a:bodyPr>
      <a:lstStyle>
        <a:defPPr algn="l">
          <a:lnSpc>
            <a:spcPct val="120000"/>
          </a:lnSpc>
          <a:defRPr sz="1400" spc="100" baseline="0"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0DC64447-3AF6-4E23-8115-3628F16CC881}" vid="{B8559037-443B-4C7A-A042-F066003DB56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4C1BCEEC838E438236852029D57940" ma:contentTypeVersion="13" ma:contentTypeDescription="Create a new document." ma:contentTypeScope="" ma:versionID="6dc46172732ee4ff79fd60b39942ae03">
  <xsd:schema xmlns:xsd="http://www.w3.org/2001/XMLSchema" xmlns:xs="http://www.w3.org/2001/XMLSchema" xmlns:p="http://schemas.microsoft.com/office/2006/metadata/properties" xmlns:ns3="f11502bd-01bd-448a-be7d-ee4a591522ff" xmlns:ns4="9f00d765-b72e-47af-ab72-cf1f340bc1f3" targetNamespace="http://schemas.microsoft.com/office/2006/metadata/properties" ma:root="true" ma:fieldsID="fcf3bda3ac7d1bd56c36983ab80e5d31" ns3:_="" ns4:_="">
    <xsd:import namespace="f11502bd-01bd-448a-be7d-ee4a591522ff"/>
    <xsd:import namespace="9f00d765-b72e-47af-ab72-cf1f340bc1f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502bd-01bd-448a-be7d-ee4a591522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0d765-b72e-47af-ab72-cf1f340bc1f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4C6D64-5584-4B25-A656-DA96CF218BA7}">
  <ds:schemaRefs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f11502bd-01bd-448a-be7d-ee4a591522ff"/>
    <ds:schemaRef ds:uri="http://schemas.microsoft.com/office/2006/documentManagement/types"/>
    <ds:schemaRef ds:uri="9f00d765-b72e-47af-ab72-cf1f340bc1f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0D00BFE-46E0-4AA1-BD3A-11E8D2A61B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C7F347-A1DA-4522-A7E8-10AD71720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502bd-01bd-448a-be7d-ee4a591522ff"/>
    <ds:schemaRef ds:uri="9f00d765-b72e-47af-ab72-cf1f340bc1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7cd273a-1cec-4aae-a297-41480ea54f8d}" enabled="0" method="" siteId="{37cd273a-1cec-4aae-a297-41480ea54f8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32212</TotalTime>
  <Words>200</Words>
  <Application>Microsoft Office PowerPoint</Application>
  <PresentationFormat>Affichage à l'écran (16:9)</PresentationFormat>
  <Paragraphs>18</Paragraphs>
  <Slides>4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7_PresentationV8</vt:lpstr>
      <vt:lpstr>DSS+</vt:lpstr>
      <vt:lpstr>think-cell Slide</vt:lpstr>
      <vt:lpstr>Présentation PowerPoint</vt:lpstr>
      <vt:lpstr>Modifications de l’ICP (passage en indice D) (1/2) </vt:lpstr>
      <vt:lpstr>Modifications de l’ICP (passage en indice D) (2/2) </vt:lpstr>
      <vt:lpstr>Modifications de la Checklist de déclinaison PDP (passage en indice B)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Louden, Ian</dc:creator>
  <cp:lastModifiedBy>Doucement, Gregory</cp:lastModifiedBy>
  <cp:revision>115</cp:revision>
  <cp:lastPrinted>2023-06-09T14:06:51Z</cp:lastPrinted>
  <dcterms:created xsi:type="dcterms:W3CDTF">2019-08-07T16:42:59Z</dcterms:created>
  <dcterms:modified xsi:type="dcterms:W3CDTF">2026-07-29T07:55:05Z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0x010100614C1BCEEC838E438236852029D57940</vt:lpwstr>
  </property>
  <property fmtid="{D5CDD505-2E9C-101B-9397-08002B2CF9AE}" pid="3" name="NXPowerLiteLastOptimized">
    <vt:lpwstr>2018925</vt:lpwstr>
  </property>
  <property fmtid="{D5CDD505-2E9C-101B-9397-08002B2CF9AE}" pid="4" name="NXPowerLiteSettings">
    <vt:lpwstr>F7000400038000</vt:lpwstr>
  </property>
  <property fmtid="{D5CDD505-2E9C-101B-9397-08002B2CF9AE}" pid="5" name="NXPowerLiteVersion">
    <vt:lpwstr>S9.1.4</vt:lpwstr>
  </property>
</Properties>
</file>