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9" r:id="rId4"/>
  </p:sldMasterIdLst>
  <p:notesMasterIdLst>
    <p:notesMasterId r:id="rId8"/>
  </p:notesMasterIdLst>
  <p:sldIdLst>
    <p:sldId id="472" r:id="rId5"/>
    <p:sldId id="2147483626" r:id="rId6"/>
    <p:sldId id="474" r:id="rId7"/>
  </p:sldIdLst>
  <p:sldSz cx="9144000" cy="5143500" type="screen16x9"/>
  <p:notesSz cx="6858000" cy="9144000"/>
  <p:defaultText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jonghe, Christelle" initials="DC" lastIdx="1" clrIdx="0">
    <p:extLst>
      <p:ext uri="{19B8F6BF-5375-455C-9EA6-DF929625EA0E}">
        <p15:presenceInfo xmlns:p15="http://schemas.microsoft.com/office/powerpoint/2012/main" userId="S-1-5-21-2842164655-3957589604-2876571664-170611" providerId="AD"/>
      </p:ext>
    </p:extLst>
  </p:cmAuthor>
  <p:cmAuthor id="2" name="Hannequin, Raphael" initials="HR" lastIdx="1" clrIdx="1">
    <p:extLst>
      <p:ext uri="{19B8F6BF-5375-455C-9EA6-DF929625EA0E}">
        <p15:presenceInfo xmlns:p15="http://schemas.microsoft.com/office/powerpoint/2012/main" userId="S::P028002@arcelormittal.net::ac2006bb-5c8c-47b9-b8f7-7cdd907446fe" providerId="AD"/>
      </p:ext>
    </p:extLst>
  </p:cmAuthor>
  <p:cmAuthor id="3" name="Jominet, Nicolas" initials="JN" lastIdx="1" clrIdx="2">
    <p:extLst>
      <p:ext uri="{19B8F6BF-5375-455C-9EA6-DF929625EA0E}">
        <p15:presenceInfo xmlns:p15="http://schemas.microsoft.com/office/powerpoint/2012/main" userId="S::U053465@arcelormittal.net::f625bdf5-8545-46cb-ba07-5ce6ed4edf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00B050"/>
    <a:srgbClr val="C0E6F5"/>
    <a:srgbClr val="00C85A"/>
    <a:srgbClr val="FF5050"/>
    <a:srgbClr val="94DCF8"/>
    <a:srgbClr val="FFB963"/>
    <a:srgbClr val="FFFFFF"/>
    <a:srgbClr val="00823B"/>
    <a:srgbClr val="EF784C"/>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90" autoAdjust="0"/>
    <p:restoredTop sz="95433" autoAdjust="0"/>
  </p:normalViewPr>
  <p:slideViewPr>
    <p:cSldViewPr snapToGrid="0" showGuides="1">
      <p:cViewPr varScale="1">
        <p:scale>
          <a:sx n="84" d="100"/>
          <a:sy n="84" d="100"/>
        </p:scale>
        <p:origin x="808" y="56"/>
      </p:cViewPr>
      <p:guideLst>
        <p:guide orient="horz" pos="1620"/>
        <p:guide pos="2880"/>
      </p:guideLst>
    </p:cSldViewPr>
  </p:slideViewPr>
  <p:notesTextViewPr>
    <p:cViewPr>
      <p:scale>
        <a:sx n="3" d="2"/>
        <a:sy n="3" d="2"/>
      </p:scale>
      <p:origin x="0" y="0"/>
    </p:cViewPr>
  </p:notesTextViewPr>
  <p:sorterViewPr>
    <p:cViewPr>
      <p:scale>
        <a:sx n="200" d="100"/>
        <a:sy n="200" d="100"/>
      </p:scale>
      <p:origin x="0" y="-475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Jean Francois" userId="7e147235-bf7f-4bb9-921c-d587c32e4f21" providerId="ADAL" clId="{03D872CB-9E6C-4E9E-A4B0-89A9AB782F35}"/>
    <pc:docChg chg="delSld delMainMaster">
      <pc:chgData name="Martin, Jean Francois" userId="7e147235-bf7f-4bb9-921c-d587c32e4f21" providerId="ADAL" clId="{03D872CB-9E6C-4E9E-A4B0-89A9AB782F35}" dt="2026-06-03T16:30:18.973" v="1" actId="47"/>
      <pc:docMkLst>
        <pc:docMk/>
      </pc:docMkLst>
      <pc:sldChg chg="del">
        <pc:chgData name="Martin, Jean Francois" userId="7e147235-bf7f-4bb9-921c-d587c32e4f21" providerId="ADAL" clId="{03D872CB-9E6C-4E9E-A4B0-89A9AB782F35}" dt="2026-06-03T16:30:10.851" v="0" actId="47"/>
        <pc:sldMkLst>
          <pc:docMk/>
          <pc:sldMk cId="1111680805" sldId="283"/>
        </pc:sldMkLst>
      </pc:sldChg>
      <pc:sldChg chg="del">
        <pc:chgData name="Martin, Jean Francois" userId="7e147235-bf7f-4bb9-921c-d587c32e4f21" providerId="ADAL" clId="{03D872CB-9E6C-4E9E-A4B0-89A9AB782F35}" dt="2026-06-03T16:30:18.973" v="1" actId="47"/>
        <pc:sldMkLst>
          <pc:docMk/>
          <pc:sldMk cId="2889910965" sldId="353"/>
        </pc:sldMkLst>
      </pc:sldChg>
      <pc:sldChg chg="del">
        <pc:chgData name="Martin, Jean Francois" userId="7e147235-bf7f-4bb9-921c-d587c32e4f21" providerId="ADAL" clId="{03D872CB-9E6C-4E9E-A4B0-89A9AB782F35}" dt="2026-06-03T16:30:18.973" v="1" actId="47"/>
        <pc:sldMkLst>
          <pc:docMk/>
          <pc:sldMk cId="433782396" sldId="447"/>
        </pc:sldMkLst>
      </pc:sldChg>
      <pc:sldChg chg="del">
        <pc:chgData name="Martin, Jean Francois" userId="7e147235-bf7f-4bb9-921c-d587c32e4f21" providerId="ADAL" clId="{03D872CB-9E6C-4E9E-A4B0-89A9AB782F35}" dt="2026-06-03T16:30:18.973" v="1" actId="47"/>
        <pc:sldMkLst>
          <pc:docMk/>
          <pc:sldMk cId="346648636" sldId="461"/>
        </pc:sldMkLst>
      </pc:sldChg>
      <pc:sldChg chg="del">
        <pc:chgData name="Martin, Jean Francois" userId="7e147235-bf7f-4bb9-921c-d587c32e4f21" providerId="ADAL" clId="{03D872CB-9E6C-4E9E-A4B0-89A9AB782F35}" dt="2026-06-03T16:30:18.973" v="1" actId="47"/>
        <pc:sldMkLst>
          <pc:docMk/>
          <pc:sldMk cId="4222935683" sldId="462"/>
        </pc:sldMkLst>
      </pc:sldChg>
      <pc:sldChg chg="del">
        <pc:chgData name="Martin, Jean Francois" userId="7e147235-bf7f-4bb9-921c-d587c32e4f21" providerId="ADAL" clId="{03D872CB-9E6C-4E9E-A4B0-89A9AB782F35}" dt="2026-06-03T16:30:18.973" v="1" actId="47"/>
        <pc:sldMkLst>
          <pc:docMk/>
          <pc:sldMk cId="1732441308" sldId="469"/>
        </pc:sldMkLst>
      </pc:sldChg>
      <pc:sldChg chg="del">
        <pc:chgData name="Martin, Jean Francois" userId="7e147235-bf7f-4bb9-921c-d587c32e4f21" providerId="ADAL" clId="{03D872CB-9E6C-4E9E-A4B0-89A9AB782F35}" dt="2026-06-03T16:30:18.973" v="1" actId="47"/>
        <pc:sldMkLst>
          <pc:docMk/>
          <pc:sldMk cId="1640065988" sldId="470"/>
        </pc:sldMkLst>
      </pc:sldChg>
      <pc:sldChg chg="del">
        <pc:chgData name="Martin, Jean Francois" userId="7e147235-bf7f-4bb9-921c-d587c32e4f21" providerId="ADAL" clId="{03D872CB-9E6C-4E9E-A4B0-89A9AB782F35}" dt="2026-06-03T16:30:18.973" v="1" actId="47"/>
        <pc:sldMkLst>
          <pc:docMk/>
          <pc:sldMk cId="337543578" sldId="473"/>
        </pc:sldMkLst>
      </pc:sldChg>
      <pc:sldChg chg="del">
        <pc:chgData name="Martin, Jean Francois" userId="7e147235-bf7f-4bb9-921c-d587c32e4f21" providerId="ADAL" clId="{03D872CB-9E6C-4E9E-A4B0-89A9AB782F35}" dt="2026-06-03T16:30:18.973" v="1" actId="47"/>
        <pc:sldMkLst>
          <pc:docMk/>
          <pc:sldMk cId="819134408" sldId="475"/>
        </pc:sldMkLst>
      </pc:sldChg>
      <pc:sldChg chg="del">
        <pc:chgData name="Martin, Jean Francois" userId="7e147235-bf7f-4bb9-921c-d587c32e4f21" providerId="ADAL" clId="{03D872CB-9E6C-4E9E-A4B0-89A9AB782F35}" dt="2026-06-03T16:30:18.973" v="1" actId="47"/>
        <pc:sldMkLst>
          <pc:docMk/>
          <pc:sldMk cId="506820713" sldId="555"/>
        </pc:sldMkLst>
      </pc:sldChg>
      <pc:sldChg chg="del">
        <pc:chgData name="Martin, Jean Francois" userId="7e147235-bf7f-4bb9-921c-d587c32e4f21" providerId="ADAL" clId="{03D872CB-9E6C-4E9E-A4B0-89A9AB782F35}" dt="2026-06-03T16:30:18.973" v="1" actId="47"/>
        <pc:sldMkLst>
          <pc:docMk/>
          <pc:sldMk cId="2155463875" sldId="2139119966"/>
        </pc:sldMkLst>
      </pc:sldChg>
      <pc:sldChg chg="del">
        <pc:chgData name="Martin, Jean Francois" userId="7e147235-bf7f-4bb9-921c-d587c32e4f21" providerId="ADAL" clId="{03D872CB-9E6C-4E9E-A4B0-89A9AB782F35}" dt="2026-06-03T16:30:18.973" v="1" actId="47"/>
        <pc:sldMkLst>
          <pc:docMk/>
          <pc:sldMk cId="2551355308" sldId="2147483396"/>
        </pc:sldMkLst>
      </pc:sldChg>
      <pc:sldChg chg="del">
        <pc:chgData name="Martin, Jean Francois" userId="7e147235-bf7f-4bb9-921c-d587c32e4f21" providerId="ADAL" clId="{03D872CB-9E6C-4E9E-A4B0-89A9AB782F35}" dt="2026-06-03T16:30:18.973" v="1" actId="47"/>
        <pc:sldMkLst>
          <pc:docMk/>
          <pc:sldMk cId="1036716626" sldId="2147483429"/>
        </pc:sldMkLst>
      </pc:sldChg>
      <pc:sldChg chg="del">
        <pc:chgData name="Martin, Jean Francois" userId="7e147235-bf7f-4bb9-921c-d587c32e4f21" providerId="ADAL" clId="{03D872CB-9E6C-4E9E-A4B0-89A9AB782F35}" dt="2026-06-03T16:30:18.973" v="1" actId="47"/>
        <pc:sldMkLst>
          <pc:docMk/>
          <pc:sldMk cId="4239102481" sldId="2147483439"/>
        </pc:sldMkLst>
      </pc:sldChg>
      <pc:sldChg chg="del">
        <pc:chgData name="Martin, Jean Francois" userId="7e147235-bf7f-4bb9-921c-d587c32e4f21" providerId="ADAL" clId="{03D872CB-9E6C-4E9E-A4B0-89A9AB782F35}" dt="2026-06-03T16:30:18.973" v="1" actId="47"/>
        <pc:sldMkLst>
          <pc:docMk/>
          <pc:sldMk cId="1375854115" sldId="2147483441"/>
        </pc:sldMkLst>
      </pc:sldChg>
      <pc:sldChg chg="del">
        <pc:chgData name="Martin, Jean Francois" userId="7e147235-bf7f-4bb9-921c-d587c32e4f21" providerId="ADAL" clId="{03D872CB-9E6C-4E9E-A4B0-89A9AB782F35}" dt="2026-06-03T16:30:18.973" v="1" actId="47"/>
        <pc:sldMkLst>
          <pc:docMk/>
          <pc:sldMk cId="2652861317" sldId="2147483521"/>
        </pc:sldMkLst>
      </pc:sldChg>
      <pc:sldChg chg="del">
        <pc:chgData name="Martin, Jean Francois" userId="7e147235-bf7f-4bb9-921c-d587c32e4f21" providerId="ADAL" clId="{03D872CB-9E6C-4E9E-A4B0-89A9AB782F35}" dt="2026-06-03T16:30:18.973" v="1" actId="47"/>
        <pc:sldMkLst>
          <pc:docMk/>
          <pc:sldMk cId="3593488064" sldId="2147483522"/>
        </pc:sldMkLst>
      </pc:sldChg>
      <pc:sldChg chg="del">
        <pc:chgData name="Martin, Jean Francois" userId="7e147235-bf7f-4bb9-921c-d587c32e4f21" providerId="ADAL" clId="{03D872CB-9E6C-4E9E-A4B0-89A9AB782F35}" dt="2026-06-03T16:30:18.973" v="1" actId="47"/>
        <pc:sldMkLst>
          <pc:docMk/>
          <pc:sldMk cId="1286322487" sldId="2147483523"/>
        </pc:sldMkLst>
      </pc:sldChg>
      <pc:sldChg chg="del">
        <pc:chgData name="Martin, Jean Francois" userId="7e147235-bf7f-4bb9-921c-d587c32e4f21" providerId="ADAL" clId="{03D872CB-9E6C-4E9E-A4B0-89A9AB782F35}" dt="2026-06-03T16:30:18.973" v="1" actId="47"/>
        <pc:sldMkLst>
          <pc:docMk/>
          <pc:sldMk cId="1366048796" sldId="2147483524"/>
        </pc:sldMkLst>
      </pc:sldChg>
      <pc:sldChg chg="del">
        <pc:chgData name="Martin, Jean Francois" userId="7e147235-bf7f-4bb9-921c-d587c32e4f21" providerId="ADAL" clId="{03D872CB-9E6C-4E9E-A4B0-89A9AB782F35}" dt="2026-06-03T16:30:18.973" v="1" actId="47"/>
        <pc:sldMkLst>
          <pc:docMk/>
          <pc:sldMk cId="579250912" sldId="2147483525"/>
        </pc:sldMkLst>
      </pc:sldChg>
      <pc:sldChg chg="del">
        <pc:chgData name="Martin, Jean Francois" userId="7e147235-bf7f-4bb9-921c-d587c32e4f21" providerId="ADAL" clId="{03D872CB-9E6C-4E9E-A4B0-89A9AB782F35}" dt="2026-06-03T16:30:18.973" v="1" actId="47"/>
        <pc:sldMkLst>
          <pc:docMk/>
          <pc:sldMk cId="1767917783" sldId="2147483526"/>
        </pc:sldMkLst>
      </pc:sldChg>
      <pc:sldChg chg="del">
        <pc:chgData name="Martin, Jean Francois" userId="7e147235-bf7f-4bb9-921c-d587c32e4f21" providerId="ADAL" clId="{03D872CB-9E6C-4E9E-A4B0-89A9AB782F35}" dt="2026-06-03T16:30:18.973" v="1" actId="47"/>
        <pc:sldMkLst>
          <pc:docMk/>
          <pc:sldMk cId="503210037" sldId="2147483530"/>
        </pc:sldMkLst>
      </pc:sldChg>
      <pc:sldChg chg="del">
        <pc:chgData name="Martin, Jean Francois" userId="7e147235-bf7f-4bb9-921c-d587c32e4f21" providerId="ADAL" clId="{03D872CB-9E6C-4E9E-A4B0-89A9AB782F35}" dt="2026-06-03T16:30:18.973" v="1" actId="47"/>
        <pc:sldMkLst>
          <pc:docMk/>
          <pc:sldMk cId="1200116335" sldId="2147483531"/>
        </pc:sldMkLst>
      </pc:sldChg>
      <pc:sldChg chg="del">
        <pc:chgData name="Martin, Jean Francois" userId="7e147235-bf7f-4bb9-921c-d587c32e4f21" providerId="ADAL" clId="{03D872CB-9E6C-4E9E-A4B0-89A9AB782F35}" dt="2026-06-03T16:30:18.973" v="1" actId="47"/>
        <pc:sldMkLst>
          <pc:docMk/>
          <pc:sldMk cId="2448865596" sldId="2147483532"/>
        </pc:sldMkLst>
      </pc:sldChg>
      <pc:sldChg chg="del">
        <pc:chgData name="Martin, Jean Francois" userId="7e147235-bf7f-4bb9-921c-d587c32e4f21" providerId="ADAL" clId="{03D872CB-9E6C-4E9E-A4B0-89A9AB782F35}" dt="2026-06-03T16:30:18.973" v="1" actId="47"/>
        <pc:sldMkLst>
          <pc:docMk/>
          <pc:sldMk cId="2974743526" sldId="2147483533"/>
        </pc:sldMkLst>
      </pc:sldChg>
      <pc:sldChg chg="del">
        <pc:chgData name="Martin, Jean Francois" userId="7e147235-bf7f-4bb9-921c-d587c32e4f21" providerId="ADAL" clId="{03D872CB-9E6C-4E9E-A4B0-89A9AB782F35}" dt="2026-06-03T16:30:18.973" v="1" actId="47"/>
        <pc:sldMkLst>
          <pc:docMk/>
          <pc:sldMk cId="225356075" sldId="2147483534"/>
        </pc:sldMkLst>
      </pc:sldChg>
      <pc:sldChg chg="del">
        <pc:chgData name="Martin, Jean Francois" userId="7e147235-bf7f-4bb9-921c-d587c32e4f21" providerId="ADAL" clId="{03D872CB-9E6C-4E9E-A4B0-89A9AB782F35}" dt="2026-06-03T16:30:18.973" v="1" actId="47"/>
        <pc:sldMkLst>
          <pc:docMk/>
          <pc:sldMk cId="552929041" sldId="2147483535"/>
        </pc:sldMkLst>
      </pc:sldChg>
      <pc:sldChg chg="del">
        <pc:chgData name="Martin, Jean Francois" userId="7e147235-bf7f-4bb9-921c-d587c32e4f21" providerId="ADAL" clId="{03D872CB-9E6C-4E9E-A4B0-89A9AB782F35}" dt="2026-06-03T16:30:18.973" v="1" actId="47"/>
        <pc:sldMkLst>
          <pc:docMk/>
          <pc:sldMk cId="955540858" sldId="2147483536"/>
        </pc:sldMkLst>
      </pc:sldChg>
      <pc:sldChg chg="del">
        <pc:chgData name="Martin, Jean Francois" userId="7e147235-bf7f-4bb9-921c-d587c32e4f21" providerId="ADAL" clId="{03D872CB-9E6C-4E9E-A4B0-89A9AB782F35}" dt="2026-06-03T16:30:18.973" v="1" actId="47"/>
        <pc:sldMkLst>
          <pc:docMk/>
          <pc:sldMk cId="583144834" sldId="2147483537"/>
        </pc:sldMkLst>
      </pc:sldChg>
      <pc:sldChg chg="del">
        <pc:chgData name="Martin, Jean Francois" userId="7e147235-bf7f-4bb9-921c-d587c32e4f21" providerId="ADAL" clId="{03D872CB-9E6C-4E9E-A4B0-89A9AB782F35}" dt="2026-06-03T16:30:18.973" v="1" actId="47"/>
        <pc:sldMkLst>
          <pc:docMk/>
          <pc:sldMk cId="330905092" sldId="2147483538"/>
        </pc:sldMkLst>
      </pc:sldChg>
      <pc:sldChg chg="del">
        <pc:chgData name="Martin, Jean Francois" userId="7e147235-bf7f-4bb9-921c-d587c32e4f21" providerId="ADAL" clId="{03D872CB-9E6C-4E9E-A4B0-89A9AB782F35}" dt="2026-06-03T16:30:18.973" v="1" actId="47"/>
        <pc:sldMkLst>
          <pc:docMk/>
          <pc:sldMk cId="604529806" sldId="2147483539"/>
        </pc:sldMkLst>
      </pc:sldChg>
      <pc:sldChg chg="del">
        <pc:chgData name="Martin, Jean Francois" userId="7e147235-bf7f-4bb9-921c-d587c32e4f21" providerId="ADAL" clId="{03D872CB-9E6C-4E9E-A4B0-89A9AB782F35}" dt="2026-06-03T16:30:18.973" v="1" actId="47"/>
        <pc:sldMkLst>
          <pc:docMk/>
          <pc:sldMk cId="2104357385" sldId="2147483623"/>
        </pc:sldMkLst>
      </pc:sldChg>
      <pc:sldChg chg="del">
        <pc:chgData name="Martin, Jean Francois" userId="7e147235-bf7f-4bb9-921c-d587c32e4f21" providerId="ADAL" clId="{03D872CB-9E6C-4E9E-A4B0-89A9AB782F35}" dt="2026-06-03T16:30:18.973" v="1" actId="47"/>
        <pc:sldMkLst>
          <pc:docMk/>
          <pc:sldMk cId="2638166033" sldId="2147483624"/>
        </pc:sldMkLst>
      </pc:sldChg>
      <pc:sldMasterChg chg="del delSldLayout">
        <pc:chgData name="Martin, Jean Francois" userId="7e147235-bf7f-4bb9-921c-d587c32e4f21" providerId="ADAL" clId="{03D872CB-9E6C-4E9E-A4B0-89A9AB782F35}" dt="2026-06-03T16:30:18.973" v="1" actId="47"/>
        <pc:sldMasterMkLst>
          <pc:docMk/>
          <pc:sldMasterMk cId="2029201059" sldId="2147483672"/>
        </pc:sldMasterMkLst>
        <pc:sldLayoutChg chg="del">
          <pc:chgData name="Martin, Jean Francois" userId="7e147235-bf7f-4bb9-921c-d587c32e4f21" providerId="ADAL" clId="{03D872CB-9E6C-4E9E-A4B0-89A9AB782F35}" dt="2026-06-03T16:30:18.973" v="1" actId="47"/>
          <pc:sldLayoutMkLst>
            <pc:docMk/>
            <pc:sldMasterMk cId="2029201059" sldId="2147483672"/>
            <pc:sldLayoutMk cId="1105030795" sldId="2147483674"/>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458049234" sldId="2147483676"/>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963155912" sldId="2147483678"/>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187362372" sldId="2147483679"/>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833406351" sldId="2147483733"/>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2062819727" sldId="2147483734"/>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844077882" sldId="2147483735"/>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722044451" sldId="2147483736"/>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3206240020" sldId="2147483737"/>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067381471" sldId="2147483738"/>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2251600304" sldId="2147483739"/>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239890089" sldId="2147483740"/>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362291854" sldId="2147483741"/>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318881440" sldId="2147483742"/>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985291455" sldId="2147483743"/>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887800712" sldId="2147483744"/>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2827369881" sldId="2147483745"/>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500251029" sldId="2147483746"/>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3092525271" sldId="2147483747"/>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825019588" sldId="2147483748"/>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921166455" sldId="2147483749"/>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2546942619" sldId="2147483750"/>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292592091" sldId="2147483751"/>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296530756" sldId="2147483752"/>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2373489124" sldId="2147483753"/>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487603360" sldId="2147483754"/>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761742798" sldId="2147483755"/>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334567029" sldId="2147483756"/>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269019716" sldId="2147483757"/>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1060971163" sldId="2147483758"/>
          </pc:sldLayoutMkLst>
        </pc:sldLayoutChg>
        <pc:sldLayoutChg chg="del">
          <pc:chgData name="Martin, Jean Francois" userId="7e147235-bf7f-4bb9-921c-d587c32e4f21" providerId="ADAL" clId="{03D872CB-9E6C-4E9E-A4B0-89A9AB782F35}" dt="2026-06-03T16:30:18.973" v="1" actId="47"/>
          <pc:sldLayoutMkLst>
            <pc:docMk/>
            <pc:sldMasterMk cId="2029201059" sldId="2147483672"/>
            <pc:sldLayoutMk cId="2447915441" sldId="2147483882"/>
          </pc:sldLayoutMkLst>
        </pc:sldLayoutChg>
      </pc:sldMasterChg>
      <pc:sldMasterChg chg="del delSldLayout">
        <pc:chgData name="Martin, Jean Francois" userId="7e147235-bf7f-4bb9-921c-d587c32e4f21" providerId="ADAL" clId="{03D872CB-9E6C-4E9E-A4B0-89A9AB782F35}" dt="2026-06-03T16:30:18.973" v="1" actId="47"/>
        <pc:sldMasterMkLst>
          <pc:docMk/>
          <pc:sldMasterMk cId="4097585089" sldId="2147483825"/>
        </pc:sldMasterMkLst>
        <pc:sldLayoutChg chg="del">
          <pc:chgData name="Martin, Jean Francois" userId="7e147235-bf7f-4bb9-921c-d587c32e4f21" providerId="ADAL" clId="{03D872CB-9E6C-4E9E-A4B0-89A9AB782F35}" dt="2026-06-03T16:30:18.973" v="1" actId="47"/>
          <pc:sldLayoutMkLst>
            <pc:docMk/>
            <pc:sldMasterMk cId="4097585089" sldId="2147483825"/>
            <pc:sldLayoutMk cId="3269241440" sldId="2147483826"/>
          </pc:sldLayoutMkLst>
        </pc:sldLayoutChg>
        <pc:sldLayoutChg chg="del">
          <pc:chgData name="Martin, Jean Francois" userId="7e147235-bf7f-4bb9-921c-d587c32e4f21" providerId="ADAL" clId="{03D872CB-9E6C-4E9E-A4B0-89A9AB782F35}" dt="2026-06-03T16:30:18.973" v="1" actId="47"/>
          <pc:sldLayoutMkLst>
            <pc:docMk/>
            <pc:sldMasterMk cId="4097585089" sldId="2147483825"/>
            <pc:sldLayoutMk cId="120651424" sldId="2147483827"/>
          </pc:sldLayoutMkLst>
        </pc:sldLayoutChg>
        <pc:sldLayoutChg chg="del">
          <pc:chgData name="Martin, Jean Francois" userId="7e147235-bf7f-4bb9-921c-d587c32e4f21" providerId="ADAL" clId="{03D872CB-9E6C-4E9E-A4B0-89A9AB782F35}" dt="2026-06-03T16:30:18.973" v="1" actId="47"/>
          <pc:sldLayoutMkLst>
            <pc:docMk/>
            <pc:sldMasterMk cId="4097585089" sldId="2147483825"/>
            <pc:sldLayoutMk cId="2736767027" sldId="2147483828"/>
          </pc:sldLayoutMkLst>
        </pc:sldLayoutChg>
        <pc:sldLayoutChg chg="del">
          <pc:chgData name="Martin, Jean Francois" userId="7e147235-bf7f-4bb9-921c-d587c32e4f21" providerId="ADAL" clId="{03D872CB-9E6C-4E9E-A4B0-89A9AB782F35}" dt="2026-06-03T16:30:18.973" v="1" actId="47"/>
          <pc:sldLayoutMkLst>
            <pc:docMk/>
            <pc:sldMasterMk cId="4097585089" sldId="2147483825"/>
            <pc:sldLayoutMk cId="3667832684" sldId="2147483829"/>
          </pc:sldLayoutMkLst>
        </pc:sldLayoutChg>
        <pc:sldLayoutChg chg="del">
          <pc:chgData name="Martin, Jean Francois" userId="7e147235-bf7f-4bb9-921c-d587c32e4f21" providerId="ADAL" clId="{03D872CB-9E6C-4E9E-A4B0-89A9AB782F35}" dt="2026-06-03T16:30:18.973" v="1" actId="47"/>
          <pc:sldLayoutMkLst>
            <pc:docMk/>
            <pc:sldMasterMk cId="4097585089" sldId="2147483825"/>
            <pc:sldLayoutMk cId="2038870259" sldId="2147483830"/>
          </pc:sldLayoutMkLst>
        </pc:sldLayoutChg>
        <pc:sldLayoutChg chg="del">
          <pc:chgData name="Martin, Jean Francois" userId="7e147235-bf7f-4bb9-921c-d587c32e4f21" providerId="ADAL" clId="{03D872CB-9E6C-4E9E-A4B0-89A9AB782F35}" dt="2026-06-03T16:30:18.973" v="1" actId="47"/>
          <pc:sldLayoutMkLst>
            <pc:docMk/>
            <pc:sldMasterMk cId="4097585089" sldId="2147483825"/>
            <pc:sldLayoutMk cId="2995064804" sldId="2147483831"/>
          </pc:sldLayoutMkLst>
        </pc:sldLayoutChg>
        <pc:sldLayoutChg chg="del">
          <pc:chgData name="Martin, Jean Francois" userId="7e147235-bf7f-4bb9-921c-d587c32e4f21" providerId="ADAL" clId="{03D872CB-9E6C-4E9E-A4B0-89A9AB782F35}" dt="2026-06-03T16:30:18.973" v="1" actId="47"/>
          <pc:sldLayoutMkLst>
            <pc:docMk/>
            <pc:sldMasterMk cId="4097585089" sldId="2147483825"/>
            <pc:sldLayoutMk cId="2587767693" sldId="2147483832"/>
          </pc:sldLayoutMkLst>
        </pc:sldLayoutChg>
        <pc:sldLayoutChg chg="del">
          <pc:chgData name="Martin, Jean Francois" userId="7e147235-bf7f-4bb9-921c-d587c32e4f21" providerId="ADAL" clId="{03D872CB-9E6C-4E9E-A4B0-89A9AB782F35}" dt="2026-06-03T16:30:18.973" v="1" actId="47"/>
          <pc:sldLayoutMkLst>
            <pc:docMk/>
            <pc:sldMasterMk cId="4097585089" sldId="2147483825"/>
            <pc:sldLayoutMk cId="2706414252" sldId="2147483833"/>
          </pc:sldLayoutMkLst>
        </pc:sldLayoutChg>
        <pc:sldLayoutChg chg="del">
          <pc:chgData name="Martin, Jean Francois" userId="7e147235-bf7f-4bb9-921c-d587c32e4f21" providerId="ADAL" clId="{03D872CB-9E6C-4E9E-A4B0-89A9AB782F35}" dt="2026-06-03T16:30:18.973" v="1" actId="47"/>
          <pc:sldLayoutMkLst>
            <pc:docMk/>
            <pc:sldMasterMk cId="4097585089" sldId="2147483825"/>
            <pc:sldLayoutMk cId="4075312072" sldId="2147483834"/>
          </pc:sldLayoutMkLst>
        </pc:sldLayoutChg>
        <pc:sldLayoutChg chg="del">
          <pc:chgData name="Martin, Jean Francois" userId="7e147235-bf7f-4bb9-921c-d587c32e4f21" providerId="ADAL" clId="{03D872CB-9E6C-4E9E-A4B0-89A9AB782F35}" dt="2026-06-03T16:30:18.973" v="1" actId="47"/>
          <pc:sldLayoutMkLst>
            <pc:docMk/>
            <pc:sldMasterMk cId="4097585089" sldId="2147483825"/>
            <pc:sldLayoutMk cId="3257194392" sldId="2147483835"/>
          </pc:sldLayoutMkLst>
        </pc:sldLayoutChg>
        <pc:sldLayoutChg chg="del">
          <pc:chgData name="Martin, Jean Francois" userId="7e147235-bf7f-4bb9-921c-d587c32e4f21" providerId="ADAL" clId="{03D872CB-9E6C-4E9E-A4B0-89A9AB782F35}" dt="2026-06-03T16:30:18.973" v="1" actId="47"/>
          <pc:sldLayoutMkLst>
            <pc:docMk/>
            <pc:sldMasterMk cId="4097585089" sldId="2147483825"/>
            <pc:sldLayoutMk cId="785108576" sldId="2147483836"/>
          </pc:sldLayoutMkLst>
        </pc:sldLayoutChg>
      </pc:sldMasterChg>
      <pc:sldMasterChg chg="del delSldLayout">
        <pc:chgData name="Martin, Jean Francois" userId="7e147235-bf7f-4bb9-921c-d587c32e4f21" providerId="ADAL" clId="{03D872CB-9E6C-4E9E-A4B0-89A9AB782F35}" dt="2026-06-03T16:30:18.973" v="1" actId="47"/>
        <pc:sldMasterMkLst>
          <pc:docMk/>
          <pc:sldMasterMk cId="4242741991" sldId="2147483837"/>
        </pc:sldMasterMkLst>
        <pc:sldLayoutChg chg="del">
          <pc:chgData name="Martin, Jean Francois" userId="7e147235-bf7f-4bb9-921c-d587c32e4f21" providerId="ADAL" clId="{03D872CB-9E6C-4E9E-A4B0-89A9AB782F35}" dt="2026-06-03T16:30:18.973" v="1" actId="47"/>
          <pc:sldLayoutMkLst>
            <pc:docMk/>
            <pc:sldMasterMk cId="4242741991" sldId="2147483837"/>
            <pc:sldLayoutMk cId="3781203915" sldId="2147483838"/>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3467193639" sldId="2147483839"/>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4216485169" sldId="2147483840"/>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1471128164" sldId="2147483841"/>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1550698289" sldId="2147483842"/>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1728802524" sldId="2147483843"/>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1959252437" sldId="2147483844"/>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2046108755" sldId="2147483845"/>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3892029896" sldId="2147483846"/>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2593059308" sldId="2147483847"/>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2395788903" sldId="2147483848"/>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996038078" sldId="2147483849"/>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1056243917" sldId="2147483850"/>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3647978594" sldId="2147483851"/>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3232895149" sldId="2147483852"/>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2805183159" sldId="2147483853"/>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4199157547" sldId="2147483854"/>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2124047730" sldId="2147483855"/>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2992488247" sldId="2147483856"/>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1841806227" sldId="2147483857"/>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770255638" sldId="2147483858"/>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1490732062" sldId="2147483859"/>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3737394556" sldId="2147483860"/>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1472613917" sldId="2147483861"/>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3153940636" sldId="2147483862"/>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1802549727" sldId="2147483863"/>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1167800920" sldId="2147483864"/>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2757546547" sldId="2147483865"/>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817734014" sldId="2147483866"/>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1514725530" sldId="2147483867"/>
          </pc:sldLayoutMkLst>
        </pc:sldLayoutChg>
        <pc:sldLayoutChg chg="del">
          <pc:chgData name="Martin, Jean Francois" userId="7e147235-bf7f-4bb9-921c-d587c32e4f21" providerId="ADAL" clId="{03D872CB-9E6C-4E9E-A4B0-89A9AB782F35}" dt="2026-06-03T16:30:18.973" v="1" actId="47"/>
          <pc:sldLayoutMkLst>
            <pc:docMk/>
            <pc:sldMasterMk cId="4242741991" sldId="2147483837"/>
            <pc:sldLayoutMk cId="4104530017" sldId="214748386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15FB2C-D0D5-49A9-98F1-925E2C0F6A9D}" type="datetimeFigureOut">
              <a:rPr lang="en-GB" smtClean="0"/>
              <a:t>03/06/2026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AC812A-DEDA-4792-8F26-E53EDDBE7EB9}" type="slidenum">
              <a:rPr lang="en-GB" smtClean="0"/>
              <a:t>‹N°›</a:t>
            </a:fld>
            <a:endParaRPr lang="en-GB"/>
          </a:p>
        </p:txBody>
      </p:sp>
    </p:spTree>
    <p:extLst>
      <p:ext uri="{BB962C8B-B14F-4D97-AF65-F5344CB8AC3E}">
        <p14:creationId xmlns:p14="http://schemas.microsoft.com/office/powerpoint/2010/main" val="415483001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00CA8-2DD8-D355-C51F-719BD8FD4D0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7E936CF-E80D-D3BF-D8D7-708F5903DBF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72B92B2-E262-5582-7A92-1F1EC08B086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82907C8-3D57-1138-5DFC-B55C37590617}"/>
              </a:ext>
            </a:extLst>
          </p:cNvPr>
          <p:cNvSpPr>
            <a:spLocks noGrp="1"/>
          </p:cNvSpPr>
          <p:nvPr>
            <p:ph type="sldNum" sz="quarter" idx="5"/>
          </p:nvPr>
        </p:nvSpPr>
        <p:spPr/>
        <p:txBody>
          <a:bodyPr/>
          <a:lstStyle/>
          <a:p>
            <a:pPr marL="0" marR="0" lvl="0" indent="0" algn="r" defTabSz="342900" rtl="0" eaLnBrk="1" fontAlgn="auto" latinLnBrk="0" hangingPunct="1">
              <a:lnSpc>
                <a:spcPct val="100000"/>
              </a:lnSpc>
              <a:spcBef>
                <a:spcPts val="0"/>
              </a:spcBef>
              <a:spcAft>
                <a:spcPts val="0"/>
              </a:spcAft>
              <a:buClrTx/>
              <a:buSzTx/>
              <a:buFontTx/>
              <a:buNone/>
              <a:tabLst/>
              <a:defRPr/>
            </a:pPr>
            <a:fld id="{02AC812A-DEDA-4792-8F26-E53EDDBE7EB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3429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2966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74851-A649-632C-08E7-7C77E1E55D8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2596348-BE6E-DADE-899E-1AEE5813193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442E336-4A71-7CD8-3272-C89C94720F2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4755E7AB-DA3A-4BFA-A36E-E6550041B29E}"/>
              </a:ext>
            </a:extLst>
          </p:cNvPr>
          <p:cNvSpPr>
            <a:spLocks noGrp="1"/>
          </p:cNvSpPr>
          <p:nvPr>
            <p:ph type="sldNum" sz="quarter" idx="5"/>
          </p:nvPr>
        </p:nvSpPr>
        <p:spPr/>
        <p:txBody>
          <a:bodyPr/>
          <a:lstStyle/>
          <a:p>
            <a:pPr marL="0" marR="0" lvl="0" indent="0" algn="r" defTabSz="342900" rtl="0" eaLnBrk="1" fontAlgn="auto" latinLnBrk="0" hangingPunct="1">
              <a:lnSpc>
                <a:spcPct val="100000"/>
              </a:lnSpc>
              <a:spcBef>
                <a:spcPts val="0"/>
              </a:spcBef>
              <a:spcAft>
                <a:spcPts val="0"/>
              </a:spcAft>
              <a:buClrTx/>
              <a:buSzTx/>
              <a:buFontTx/>
              <a:buNone/>
              <a:tabLst/>
              <a:defRPr/>
            </a:pPr>
            <a:fld id="{02AC812A-DEDA-4792-8F26-E53EDDBE7EB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3429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5173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5BE39-8A19-96CF-8590-492BA1CD95B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C0B9ABF-42DC-9C38-6401-19FBE5B299D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8075319-70C5-1AFD-782C-727DC55EE8F0}"/>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1278519-53C7-B0B3-F8C7-FC484B2EB2EB}"/>
              </a:ext>
            </a:extLst>
          </p:cNvPr>
          <p:cNvSpPr>
            <a:spLocks noGrp="1"/>
          </p:cNvSpPr>
          <p:nvPr>
            <p:ph type="sldNum" sz="quarter" idx="5"/>
          </p:nvPr>
        </p:nvSpPr>
        <p:spPr/>
        <p:txBody>
          <a:bodyPr/>
          <a:lstStyle/>
          <a:p>
            <a:pPr marL="0" marR="0" lvl="0" indent="0" algn="r" defTabSz="342900" rtl="0" eaLnBrk="1" fontAlgn="auto" latinLnBrk="0" hangingPunct="1">
              <a:lnSpc>
                <a:spcPct val="100000"/>
              </a:lnSpc>
              <a:spcBef>
                <a:spcPts val="0"/>
              </a:spcBef>
              <a:spcAft>
                <a:spcPts val="0"/>
              </a:spcAft>
              <a:buClrTx/>
              <a:buSzTx/>
              <a:buFontTx/>
              <a:buNone/>
              <a:tabLst/>
              <a:defRPr/>
            </a:pPr>
            <a:fld id="{02AC812A-DEDA-4792-8F26-E53EDDBE7EB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3429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375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B49F1E4-FB20-462F-A1DD-85F5A3459F66}" type="datetimeFigureOut">
              <a:rPr lang="fr-FR" smtClean="0"/>
              <a:t>03/06/2026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3211530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B49F1E4-FB20-462F-A1DD-85F5A3459F66}" type="datetimeFigureOut">
              <a:rPr lang="fr-FR" smtClean="0"/>
              <a:t>03/06/2026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3208837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B49F1E4-FB20-462F-A1DD-85F5A3459F66}" type="datetimeFigureOut">
              <a:rPr lang="fr-FR" smtClean="0"/>
              <a:t>03/06/2026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236127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B49F1E4-FB20-462F-A1DD-85F5A3459F66}" type="datetimeFigureOut">
              <a:rPr lang="fr-FR" smtClean="0"/>
              <a:t>03/06/2026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3283561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6B49F1E4-FB20-462F-A1DD-85F5A3459F66}" type="datetimeFigureOut">
              <a:rPr lang="fr-FR" smtClean="0"/>
              <a:t>03/06/2026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1533939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B49F1E4-FB20-462F-A1DD-85F5A3459F66}" type="datetimeFigureOut">
              <a:rPr lang="fr-FR" smtClean="0"/>
              <a:t>03/06/2026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8770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629842" y="1878806"/>
            <a:ext cx="3868340" cy="276344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4629150" y="1878806"/>
            <a:ext cx="3887391" cy="276344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B49F1E4-FB20-462F-A1DD-85F5A3459F66}" type="datetimeFigureOut">
              <a:rPr lang="fr-FR" smtClean="0"/>
              <a:t>03/06/2026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322973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B49F1E4-FB20-462F-A1DD-85F5A3459F66}" type="datetimeFigureOut">
              <a:rPr lang="fr-FR" smtClean="0"/>
              <a:t>03/06/2026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2208611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49F1E4-FB20-462F-A1DD-85F5A3459F66}" type="datetimeFigureOut">
              <a:rPr lang="fr-FR" smtClean="0"/>
              <a:t>03/06/2026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2175088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6B49F1E4-FB20-462F-A1DD-85F5A3459F66}" type="datetimeFigureOut">
              <a:rPr lang="fr-FR" smtClean="0"/>
              <a:t>03/06/2026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1988737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6B49F1E4-FB20-462F-A1DD-85F5A3459F66}" type="datetimeFigureOut">
              <a:rPr lang="fr-FR" smtClean="0"/>
              <a:t>03/06/2026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3974961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6B49F1E4-FB20-462F-A1DD-85F5A3459F66}" type="datetimeFigureOut">
              <a:rPr lang="fr-FR" smtClean="0"/>
              <a:t>03/06/2026</a:t>
            </a:fld>
            <a:endParaRPr lang="fr-F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FCB2EBC-7D0E-4022-AAEA-E9C8AAAA1858}" type="slidenum">
              <a:rPr lang="fr-FR" smtClean="0"/>
              <a:t>‹N°›</a:t>
            </a:fld>
            <a:endParaRPr lang="fr-FR"/>
          </a:p>
        </p:txBody>
      </p:sp>
    </p:spTree>
    <p:extLst>
      <p:ext uri="{BB962C8B-B14F-4D97-AF65-F5344CB8AC3E}">
        <p14:creationId xmlns:p14="http://schemas.microsoft.com/office/powerpoint/2010/main" val="3210153527"/>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E8F58-FFDB-CAC8-21CE-9A7076AF9411}"/>
            </a:ext>
          </a:extLst>
        </p:cNvPr>
        <p:cNvGrpSpPr/>
        <p:nvPr/>
      </p:nvGrpSpPr>
      <p:grpSpPr>
        <a:xfrm>
          <a:off x="0" y="0"/>
          <a:ext cx="0" cy="0"/>
          <a:chOff x="0" y="0"/>
          <a:chExt cx="0" cy="0"/>
        </a:xfrm>
      </p:grpSpPr>
      <p:sp>
        <p:nvSpPr>
          <p:cNvPr id="4" name="Title 11">
            <a:extLst>
              <a:ext uri="{FF2B5EF4-FFF2-40B4-BE49-F238E27FC236}">
                <a16:creationId xmlns:a16="http://schemas.microsoft.com/office/drawing/2014/main" id="{3784DBFB-8577-96C1-53CC-D94D225DF913}"/>
              </a:ext>
            </a:extLst>
          </p:cNvPr>
          <p:cNvSpPr txBox="1">
            <a:spLocks/>
          </p:cNvSpPr>
          <p:nvPr/>
        </p:nvSpPr>
        <p:spPr bwMode="auto">
          <a:xfrm>
            <a:off x="267012" y="1051440"/>
            <a:ext cx="1452270" cy="239638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200">
                <a:solidFill>
                  <a:schemeClr val="tx1"/>
                </a:solidFill>
                <a:latin typeface="+mj-lt"/>
                <a:ea typeface="MS PGothic" pitchFamily="34" charset="-128"/>
                <a:cs typeface="MS PGothic"/>
              </a:defRPr>
            </a:lvl1pPr>
            <a:lvl2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2pPr>
            <a:lvl3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3pPr>
            <a:lvl4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4pPr>
            <a:lvl5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5pPr>
            <a:lvl6pPr marL="457200" algn="l" rtl="0" eaLnBrk="1" fontAlgn="base" hangingPunct="1">
              <a:spcBef>
                <a:spcPct val="0"/>
              </a:spcBef>
              <a:spcAft>
                <a:spcPct val="0"/>
              </a:spcAft>
              <a:defRPr sz="30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30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30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3000">
                <a:solidFill>
                  <a:schemeClr val="tx2"/>
                </a:solidFill>
                <a:latin typeface="Arial" pitchFamily="34" charset="0"/>
                <a:ea typeface="MS PGothic" pitchFamily="34" charset="-128"/>
              </a:defRPr>
            </a:lvl9pPr>
          </a:lstStyle>
          <a:p>
            <a:pPr marL="0" marR="0" lvl="0" indent="0" algn="just" defTabSz="685800" rtl="0" eaLnBrk="1" fontAlgn="base" latinLnBrk="0" hangingPunct="1">
              <a:lnSpc>
                <a:spcPct val="100000"/>
              </a:lnSpc>
              <a:spcBef>
                <a:spcPct val="0"/>
              </a:spcBef>
              <a:spcAft>
                <a:spcPct val="0"/>
              </a:spcAft>
              <a:buClrTx/>
              <a:buSzTx/>
              <a:buFontTx/>
              <a:buNone/>
              <a:tabLst/>
              <a:defRPr/>
            </a:pPr>
            <a:r>
              <a:rPr kumimoji="0" lang="fr-FR" sz="1350" b="1" i="0" u="none" strike="noStrike" kern="0" cap="none" spc="0" normalizeH="0" baseline="0" noProof="0" dirty="0">
                <a:ln>
                  <a:noFill/>
                </a:ln>
                <a:solidFill>
                  <a:srgbClr val="696969"/>
                </a:solidFill>
                <a:effectLst/>
                <a:uLnTx/>
                <a:uFillTx/>
                <a:latin typeface="Gilroy" panose="00000500000000000000" pitchFamily="50" charset="0"/>
                <a:ea typeface="MS PGothic" pitchFamily="34" charset="-128"/>
              </a:rPr>
              <a:t>Contexte</a:t>
            </a:r>
          </a:p>
          <a:p>
            <a:pPr marL="0" marR="0" lvl="0" indent="0" algn="just" defTabSz="685800" rtl="0" eaLnBrk="1" fontAlgn="base" latinLnBrk="0" hangingPunct="1">
              <a:lnSpc>
                <a:spcPct val="100000"/>
              </a:lnSpc>
              <a:spcBef>
                <a:spcPct val="0"/>
              </a:spcBef>
              <a:spcAft>
                <a:spcPct val="0"/>
              </a:spcAft>
              <a:buClrTx/>
              <a:buSzTx/>
              <a:buFontTx/>
              <a:buNone/>
              <a:tabLst/>
              <a:defRPr/>
            </a:pPr>
            <a:endParaRPr lang="fr-FR" sz="1350" b="1" kern="0" dirty="0">
              <a:solidFill>
                <a:srgbClr val="696969"/>
              </a:solidFill>
              <a:latin typeface="Gilroy" panose="00000500000000000000" pitchFamily="50" charset="0"/>
            </a:endParaRPr>
          </a:p>
          <a:p>
            <a:pPr marL="0" marR="0" lvl="0" indent="0" algn="just" defTabSz="685800" rtl="0" eaLnBrk="1" fontAlgn="base" latinLnBrk="0" hangingPunct="1">
              <a:lnSpc>
                <a:spcPct val="100000"/>
              </a:lnSpc>
              <a:spcBef>
                <a:spcPct val="0"/>
              </a:spcBef>
              <a:spcAft>
                <a:spcPct val="0"/>
              </a:spcAft>
              <a:buClrTx/>
              <a:buSzTx/>
              <a:buFontTx/>
              <a:buNone/>
              <a:tabLst/>
              <a:defRPr/>
            </a:pPr>
            <a:endParaRPr kumimoji="0" lang="fr-FR" sz="1350" b="1" i="0" u="none" strike="noStrike" kern="0" cap="none" spc="0" normalizeH="0" baseline="0" noProof="0" dirty="0">
              <a:ln>
                <a:noFill/>
              </a:ln>
              <a:solidFill>
                <a:srgbClr val="696969"/>
              </a:solidFill>
              <a:effectLst/>
              <a:uLnTx/>
              <a:uFillTx/>
              <a:latin typeface="Gilroy" panose="00000500000000000000" pitchFamily="50" charset="0"/>
              <a:ea typeface="MS PGothic" pitchFamily="34" charset="-128"/>
            </a:endParaRPr>
          </a:p>
          <a:p>
            <a:pPr marL="0" marR="0" lvl="0" indent="0" algn="just" defTabSz="685800" rtl="0" eaLnBrk="1" fontAlgn="base" latinLnBrk="0" hangingPunct="1">
              <a:lnSpc>
                <a:spcPct val="100000"/>
              </a:lnSpc>
              <a:spcBef>
                <a:spcPct val="0"/>
              </a:spcBef>
              <a:spcAft>
                <a:spcPct val="0"/>
              </a:spcAft>
              <a:buClrTx/>
              <a:buSzTx/>
              <a:buFontTx/>
              <a:buNone/>
              <a:tabLst/>
              <a:defRPr/>
            </a:pPr>
            <a:endParaRPr lang="fr-FR" sz="1350" b="1" kern="0" dirty="0">
              <a:solidFill>
                <a:srgbClr val="696969"/>
              </a:solidFill>
              <a:latin typeface="Gilroy" panose="00000500000000000000" pitchFamily="50" charset="0"/>
            </a:endParaRPr>
          </a:p>
          <a:p>
            <a:pPr marL="0" marR="0" lvl="0" indent="0" algn="just" defTabSz="685800" rtl="0" eaLnBrk="1" fontAlgn="base" latinLnBrk="0" hangingPunct="1">
              <a:lnSpc>
                <a:spcPct val="100000"/>
              </a:lnSpc>
              <a:spcBef>
                <a:spcPct val="0"/>
              </a:spcBef>
              <a:spcAft>
                <a:spcPct val="0"/>
              </a:spcAft>
              <a:buClrTx/>
              <a:buSzTx/>
              <a:buFontTx/>
              <a:buNone/>
              <a:tabLst/>
              <a:defRPr/>
            </a:pPr>
            <a:endParaRPr kumimoji="0" lang="fr-FR" sz="1350" b="1" i="0" u="none" strike="noStrike" kern="0" cap="none" spc="0" normalizeH="0" baseline="0" noProof="0" dirty="0">
              <a:ln>
                <a:noFill/>
              </a:ln>
              <a:solidFill>
                <a:srgbClr val="696969"/>
              </a:solidFill>
              <a:effectLst/>
              <a:uLnTx/>
              <a:uFillTx/>
              <a:latin typeface="Gilroy" panose="00000500000000000000" pitchFamily="50" charset="0"/>
              <a:ea typeface="MS PGothic" pitchFamily="34" charset="-128"/>
            </a:endParaRPr>
          </a:p>
          <a:p>
            <a:pPr marL="0" marR="0" lvl="0" indent="0" algn="just" defTabSz="685800" rtl="0" eaLnBrk="1" fontAlgn="base" latinLnBrk="0" hangingPunct="1">
              <a:lnSpc>
                <a:spcPct val="100000"/>
              </a:lnSpc>
              <a:spcBef>
                <a:spcPct val="0"/>
              </a:spcBef>
              <a:spcAft>
                <a:spcPct val="0"/>
              </a:spcAft>
              <a:buClrTx/>
              <a:buSzTx/>
              <a:buFontTx/>
              <a:buNone/>
              <a:tabLst/>
              <a:defRPr/>
            </a:pPr>
            <a:endParaRPr lang="fr-FR" sz="1350" b="1" kern="0" dirty="0">
              <a:solidFill>
                <a:srgbClr val="696969"/>
              </a:solidFill>
              <a:latin typeface="Gilroy" panose="00000500000000000000" pitchFamily="50" charset="0"/>
            </a:endParaRPr>
          </a:p>
          <a:p>
            <a:pPr marL="0" marR="0" lvl="0" indent="0" algn="just" defTabSz="685800" rtl="0" eaLnBrk="1" fontAlgn="base" latinLnBrk="0" hangingPunct="1">
              <a:lnSpc>
                <a:spcPct val="100000"/>
              </a:lnSpc>
              <a:spcBef>
                <a:spcPct val="0"/>
              </a:spcBef>
              <a:spcAft>
                <a:spcPct val="0"/>
              </a:spcAft>
              <a:buClrTx/>
              <a:buSzTx/>
              <a:buFontTx/>
              <a:buNone/>
              <a:tabLst/>
              <a:defRPr/>
            </a:pPr>
            <a:endParaRPr kumimoji="0" lang="fr-FR" sz="1350" b="1" i="0" u="none" strike="noStrike" kern="0" cap="none" spc="0" normalizeH="0" baseline="0" noProof="0" dirty="0">
              <a:ln>
                <a:noFill/>
              </a:ln>
              <a:solidFill>
                <a:srgbClr val="696969"/>
              </a:solidFill>
              <a:effectLst/>
              <a:uLnTx/>
              <a:uFillTx/>
              <a:latin typeface="Gilroy" panose="00000500000000000000" pitchFamily="50" charset="0"/>
              <a:ea typeface="MS PGothic" pitchFamily="34" charset="-128"/>
            </a:endParaRPr>
          </a:p>
          <a:p>
            <a:pPr marL="0" marR="0" lvl="0" indent="0" algn="just" defTabSz="685800" rtl="0" eaLnBrk="1" fontAlgn="base" latinLnBrk="0" hangingPunct="1">
              <a:lnSpc>
                <a:spcPct val="100000"/>
              </a:lnSpc>
              <a:spcBef>
                <a:spcPct val="0"/>
              </a:spcBef>
              <a:spcAft>
                <a:spcPct val="0"/>
              </a:spcAft>
              <a:buClrTx/>
              <a:buSzTx/>
              <a:buFontTx/>
              <a:buNone/>
              <a:tabLst/>
              <a:defRPr/>
            </a:pPr>
            <a:endParaRPr kumimoji="0" lang="fr-FR" sz="1350" b="1" i="0" u="none" strike="noStrike" kern="0" cap="none" spc="0" normalizeH="0" baseline="0" noProof="0" dirty="0">
              <a:ln>
                <a:noFill/>
              </a:ln>
              <a:solidFill>
                <a:srgbClr val="696969"/>
              </a:solidFill>
              <a:effectLst/>
              <a:uLnTx/>
              <a:uFillTx/>
              <a:latin typeface="Gilroy" panose="00000500000000000000" pitchFamily="50" charset="0"/>
              <a:ea typeface="MS PGothic" pitchFamily="34" charset="-128"/>
            </a:endParaRPr>
          </a:p>
        </p:txBody>
      </p:sp>
      <p:pic>
        <p:nvPicPr>
          <p:cNvPr id="25" name="Image 24">
            <a:extLst>
              <a:ext uri="{FF2B5EF4-FFF2-40B4-BE49-F238E27FC236}">
                <a16:creationId xmlns:a16="http://schemas.microsoft.com/office/drawing/2014/main" id="{B99A2810-63DC-94C7-570C-9F0514C5910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68423" y="133733"/>
            <a:ext cx="581954" cy="609932"/>
          </a:xfrm>
          <a:prstGeom prst="rect">
            <a:avLst/>
          </a:prstGeom>
        </p:spPr>
      </p:pic>
      <p:pic>
        <p:nvPicPr>
          <p:cNvPr id="27" name="Image 26">
            <a:extLst>
              <a:ext uri="{FF2B5EF4-FFF2-40B4-BE49-F238E27FC236}">
                <a16:creationId xmlns:a16="http://schemas.microsoft.com/office/drawing/2014/main" id="{B4692BE4-82B4-5AB4-7EE3-C73407C0FF82}"/>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660054" y="72606"/>
            <a:ext cx="1442251" cy="883453"/>
          </a:xfrm>
          <a:prstGeom prst="rect">
            <a:avLst/>
          </a:prstGeom>
        </p:spPr>
      </p:pic>
      <p:sp>
        <p:nvSpPr>
          <p:cNvPr id="28" name="ZoneTexte 27">
            <a:extLst>
              <a:ext uri="{FF2B5EF4-FFF2-40B4-BE49-F238E27FC236}">
                <a16:creationId xmlns:a16="http://schemas.microsoft.com/office/drawing/2014/main" id="{A3B7E5C8-3022-EFF4-BB86-43E51AEE9C6F}"/>
              </a:ext>
            </a:extLst>
          </p:cNvPr>
          <p:cNvSpPr txBox="1"/>
          <p:nvPr/>
        </p:nvSpPr>
        <p:spPr>
          <a:xfrm>
            <a:off x="750377" y="188541"/>
            <a:ext cx="4612806" cy="507831"/>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fr-FR" sz="1350" b="0" i="0" u="none" strike="noStrike" kern="1200" cap="none" spc="0" normalizeH="0" baseline="0" noProof="0" dirty="0">
                <a:ln>
                  <a:noFill/>
                </a:ln>
                <a:solidFill>
                  <a:srgbClr val="414141"/>
                </a:solidFill>
                <a:effectLst/>
                <a:uLnTx/>
                <a:uFillTx/>
                <a:latin typeface="Gilroy" panose="00000500000000000000" pitchFamily="50" charset="0"/>
                <a:ea typeface="+mn-ea"/>
                <a:cs typeface="+mn-cs"/>
              </a:rPr>
              <a:t>Minute sécurité - </a:t>
            </a:r>
            <a:r>
              <a:rPr kumimoji="0" lang="fr-FR" b="0" i="0" u="none" strike="noStrike" kern="0" cap="none" spc="0" normalizeH="0" baseline="0" noProof="0" dirty="0">
                <a:ln>
                  <a:noFill/>
                </a:ln>
                <a:solidFill>
                  <a:srgbClr val="696969"/>
                </a:solidFill>
                <a:effectLst/>
                <a:uLnTx/>
                <a:uFillTx/>
                <a:latin typeface="Arial"/>
                <a:ea typeface="MS PGothic" pitchFamily="34" charset="-128"/>
                <a:cs typeface="+mn-cs"/>
              </a:rPr>
              <a:t>Sécurisation des interventions en toiture</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fr-FR" b="0" i="0" u="none" strike="noStrike" kern="0" cap="none" spc="0" normalizeH="0" baseline="0" noProof="0" dirty="0">
              <a:ln>
                <a:noFill/>
              </a:ln>
              <a:solidFill>
                <a:srgbClr val="696969"/>
              </a:solidFill>
              <a:effectLst/>
              <a:uLnTx/>
              <a:uFillTx/>
              <a:latin typeface="Arial"/>
              <a:ea typeface="MS PGothic" pitchFamily="34" charset="-128"/>
              <a:cs typeface="+mn-cs"/>
            </a:endParaRPr>
          </a:p>
        </p:txBody>
      </p:sp>
      <p:pic>
        <p:nvPicPr>
          <p:cNvPr id="3" name="Image 2">
            <a:extLst>
              <a:ext uri="{FF2B5EF4-FFF2-40B4-BE49-F238E27FC236}">
                <a16:creationId xmlns:a16="http://schemas.microsoft.com/office/drawing/2014/main" id="{9E56F811-CD2A-0C4D-1BDB-82C1ACA4B02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380267" y="-7023"/>
            <a:ext cx="3766488" cy="938222"/>
          </a:xfrm>
          <a:prstGeom prst="rect">
            <a:avLst/>
          </a:prstGeom>
        </p:spPr>
      </p:pic>
      <p:pic>
        <p:nvPicPr>
          <p:cNvPr id="5" name="Image 4">
            <a:extLst>
              <a:ext uri="{FF2B5EF4-FFF2-40B4-BE49-F238E27FC236}">
                <a16:creationId xmlns:a16="http://schemas.microsoft.com/office/drawing/2014/main" id="{AE220224-FFFC-26C3-FAE2-5AF6F11E6D15}"/>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4380046" y="4568970"/>
            <a:ext cx="2281260" cy="447571"/>
          </a:xfrm>
          <a:prstGeom prst="rect">
            <a:avLst/>
          </a:prstGeom>
        </p:spPr>
      </p:pic>
      <p:pic>
        <p:nvPicPr>
          <p:cNvPr id="6" name="Image 5">
            <a:extLst>
              <a:ext uri="{FF2B5EF4-FFF2-40B4-BE49-F238E27FC236}">
                <a16:creationId xmlns:a16="http://schemas.microsoft.com/office/drawing/2014/main" id="{3B0DFF74-136A-0888-3B43-D76B4CA228A2}"/>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a:xfrm>
            <a:off x="6661667" y="4566002"/>
            <a:ext cx="2281259" cy="451780"/>
          </a:xfrm>
          <a:prstGeom prst="rect">
            <a:avLst/>
          </a:prstGeom>
        </p:spPr>
      </p:pic>
      <p:sp>
        <p:nvSpPr>
          <p:cNvPr id="20" name="ZoneTexte 19">
            <a:extLst>
              <a:ext uri="{FF2B5EF4-FFF2-40B4-BE49-F238E27FC236}">
                <a16:creationId xmlns:a16="http://schemas.microsoft.com/office/drawing/2014/main" id="{5C567DEE-D35F-479A-4420-6BD36D507E30}"/>
              </a:ext>
            </a:extLst>
          </p:cNvPr>
          <p:cNvSpPr txBox="1"/>
          <p:nvPr/>
        </p:nvSpPr>
        <p:spPr>
          <a:xfrm>
            <a:off x="833863" y="4551561"/>
            <a:ext cx="2067293"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800" b="0" i="0" u="none" strike="noStrike" kern="1200" cap="none" spc="0" normalizeH="0" baseline="0" noProof="0" dirty="0">
                <a:ln>
                  <a:noFill/>
                </a:ln>
                <a:solidFill>
                  <a:srgbClr val="E7E6E6">
                    <a:lumMod val="50000"/>
                  </a:srgbClr>
                </a:solidFill>
                <a:effectLst/>
                <a:uLnTx/>
                <a:uFillTx/>
                <a:latin typeface="VAG Rounded Std Light" panose="020F0502020204020204" pitchFamily="34" charset="0"/>
                <a:ea typeface="+mn-ea"/>
                <a:cs typeface="+mn-cs"/>
              </a:rPr>
              <a:t>J’utilise des moyens de prévention et de protection lorsqu’un risque de chute supérieur à 1,8m existe</a:t>
            </a:r>
          </a:p>
        </p:txBody>
      </p:sp>
      <p:sp>
        <p:nvSpPr>
          <p:cNvPr id="21" name="Title 11">
            <a:extLst>
              <a:ext uri="{FF2B5EF4-FFF2-40B4-BE49-F238E27FC236}">
                <a16:creationId xmlns:a16="http://schemas.microsoft.com/office/drawing/2014/main" id="{DD4ADF3E-2087-4828-2AED-584B68A6C9B6}"/>
              </a:ext>
            </a:extLst>
          </p:cNvPr>
          <p:cNvSpPr txBox="1">
            <a:spLocks/>
          </p:cNvSpPr>
          <p:nvPr/>
        </p:nvSpPr>
        <p:spPr bwMode="auto">
          <a:xfrm>
            <a:off x="1047521" y="4406724"/>
            <a:ext cx="1452270" cy="38516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200">
                <a:solidFill>
                  <a:schemeClr val="tx1"/>
                </a:solidFill>
                <a:latin typeface="+mj-lt"/>
                <a:ea typeface="MS PGothic" pitchFamily="34" charset="-128"/>
                <a:cs typeface="MS PGothic"/>
              </a:defRPr>
            </a:lvl1pPr>
            <a:lvl2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2pPr>
            <a:lvl3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3pPr>
            <a:lvl4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4pPr>
            <a:lvl5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5pPr>
            <a:lvl6pPr marL="457200" algn="l" rtl="0" eaLnBrk="1" fontAlgn="base" hangingPunct="1">
              <a:spcBef>
                <a:spcPct val="0"/>
              </a:spcBef>
              <a:spcAft>
                <a:spcPct val="0"/>
              </a:spcAft>
              <a:defRPr sz="30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30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30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3000">
                <a:solidFill>
                  <a:schemeClr val="tx2"/>
                </a:solidFill>
                <a:latin typeface="Arial" pitchFamily="34" charset="0"/>
                <a:ea typeface="MS PGothic"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sz="900" b="0" i="0" u="none" strike="noStrike" kern="0" cap="none" spc="0" normalizeH="0" baseline="0" noProof="0" dirty="0">
                <a:ln>
                  <a:noFill/>
                </a:ln>
                <a:solidFill>
                  <a:srgbClr val="E7E6E6">
                    <a:lumMod val="50000"/>
                  </a:srgbClr>
                </a:solidFill>
                <a:effectLst/>
                <a:uLnTx/>
                <a:uFillTx/>
                <a:latin typeface="Arial"/>
                <a:ea typeface="MS PGothic"/>
              </a:rPr>
              <a:t>Règle d’or n</a:t>
            </a:r>
            <a:r>
              <a:rPr kumimoji="0" lang="fr-FR" sz="900" b="0" i="0" u="none" strike="noStrike" kern="0" cap="none" spc="-300" normalizeH="0" baseline="0" noProof="0" dirty="0">
                <a:ln>
                  <a:noFill/>
                </a:ln>
                <a:solidFill>
                  <a:srgbClr val="E7E6E6">
                    <a:lumMod val="50000"/>
                  </a:srgbClr>
                </a:solidFill>
                <a:effectLst/>
                <a:uLnTx/>
                <a:uFillTx/>
                <a:latin typeface="Arial"/>
                <a:ea typeface="MS PGothic"/>
              </a:rPr>
              <a:t>°</a:t>
            </a:r>
            <a:r>
              <a:rPr lang="fr-FR" sz="900" kern="0" spc="-300" dirty="0">
                <a:solidFill>
                  <a:srgbClr val="E7E6E6">
                    <a:lumMod val="50000"/>
                  </a:srgbClr>
                </a:solidFill>
                <a:latin typeface="Arial"/>
                <a:ea typeface="MS PGothic"/>
              </a:rPr>
              <a:t>2</a:t>
            </a:r>
            <a:endParaRPr kumimoji="0" lang="fr-FR" sz="800" b="0" i="0" u="none" strike="noStrike" kern="0" cap="none" spc="0" normalizeH="0" baseline="0" noProof="0" dirty="0">
              <a:ln>
                <a:noFill/>
              </a:ln>
              <a:solidFill>
                <a:srgbClr val="E7E6E6">
                  <a:lumMod val="50000"/>
                </a:srgbClr>
              </a:solidFill>
              <a:effectLst/>
              <a:uLnTx/>
              <a:uFillTx/>
              <a:latin typeface="Arial"/>
              <a:ea typeface="MS PGothic"/>
            </a:endParaRPr>
          </a:p>
        </p:txBody>
      </p:sp>
      <p:sp>
        <p:nvSpPr>
          <p:cNvPr id="24" name="ZoneTexte 23">
            <a:extLst>
              <a:ext uri="{FF2B5EF4-FFF2-40B4-BE49-F238E27FC236}">
                <a16:creationId xmlns:a16="http://schemas.microsoft.com/office/drawing/2014/main" id="{A6040F51-08E8-21EC-7C18-54E69545A4FF}"/>
              </a:ext>
            </a:extLst>
          </p:cNvPr>
          <p:cNvSpPr txBox="1"/>
          <p:nvPr/>
        </p:nvSpPr>
        <p:spPr>
          <a:xfrm>
            <a:off x="213677" y="3640338"/>
            <a:ext cx="8865767" cy="507831"/>
          </a:xfrm>
          <a:prstGeom prst="rect">
            <a:avLst/>
          </a:prstGeom>
          <a:noFill/>
          <a:ln w="28575">
            <a:solidFill>
              <a:srgbClr val="0070C0"/>
            </a:solidFill>
          </a:ln>
        </p:spPr>
        <p:txBody>
          <a:bodyPr wrap="square">
            <a:spAutoFit/>
          </a:bodyPr>
          <a:lstStyle/>
          <a:p>
            <a:pPr marL="0" marR="0" lvl="0" indent="0" algn="just" defTabSz="342900" rtl="0" eaLnBrk="1" fontAlgn="auto" latinLnBrk="0" hangingPunct="1">
              <a:lnSpc>
                <a:spcPct val="100000"/>
              </a:lnSpc>
              <a:spcBef>
                <a:spcPts val="0"/>
              </a:spcBef>
              <a:spcAft>
                <a:spcPts val="0"/>
              </a:spcAft>
              <a:buClrTx/>
              <a:buSzTx/>
              <a:buFontTx/>
              <a:buNone/>
              <a:tabLst/>
              <a:defRPr/>
            </a:pPr>
            <a:r>
              <a:rPr kumimoji="0" lang="fr-FR" sz="1350" b="1" i="0" u="sng" strike="noStrike" kern="1200" cap="none" spc="0" normalizeH="0" baseline="0" noProof="0" dirty="0">
                <a:ln>
                  <a:noFill/>
                </a:ln>
                <a:solidFill>
                  <a:srgbClr val="0070C0"/>
                </a:solidFill>
                <a:effectLst/>
                <a:uLnTx/>
                <a:uFillTx/>
                <a:latin typeface="Arial" panose="020B0604020202020204" pitchFamily="34" charset="0"/>
                <a:ea typeface="MS PGothic" panose="020B0600070205080204" pitchFamily="34" charset="-128"/>
                <a:cs typeface="+mn-cs"/>
              </a:rPr>
              <a:t>Je retiens :</a:t>
            </a:r>
            <a:r>
              <a:rPr kumimoji="0" lang="fr-FR" sz="1350" b="1" i="0" u="none" strike="noStrike" kern="1200" cap="none" spc="0" normalizeH="0" baseline="0" noProof="0" dirty="0">
                <a:ln>
                  <a:noFill/>
                </a:ln>
                <a:solidFill>
                  <a:srgbClr val="0070C0"/>
                </a:solidFill>
                <a:effectLst/>
                <a:uLnTx/>
                <a:uFillTx/>
                <a:latin typeface="Arial" panose="020B0604020202020204" pitchFamily="34" charset="0"/>
                <a:ea typeface="MS PGothic" panose="020B0600070205080204" pitchFamily="34" charset="-128"/>
                <a:cs typeface="+mn-cs"/>
              </a:rPr>
              <a:t> </a:t>
            </a:r>
            <a:r>
              <a:rPr lang="fr-FR" b="1" dirty="0">
                <a:solidFill>
                  <a:srgbClr val="0070C0"/>
                </a:solidFill>
                <a:latin typeface="Arial" panose="020B0604020202020204" pitchFamily="34" charset="0"/>
                <a:ea typeface="MS PGothic" panose="020B0600070205080204" pitchFamily="34" charset="-128"/>
              </a:rPr>
              <a:t>Le Service Bâtiments et Structures de la Maintenance Centrale (ou son représentant) doit impérativement valider l’analyse de risques d’une intervention sur toiture avant le lancement des travaux.</a:t>
            </a:r>
            <a:endParaRPr kumimoji="0" lang="fr-FR" sz="1350" b="1" i="0" u="none" strike="noStrike" kern="1200" cap="none" spc="0" normalizeH="0" baseline="0" noProof="0" dirty="0">
              <a:ln>
                <a:noFill/>
              </a:ln>
              <a:solidFill>
                <a:srgbClr val="0070C0"/>
              </a:solidFill>
              <a:effectLst/>
              <a:uLnTx/>
              <a:uFillTx/>
              <a:latin typeface="Arial" panose="020B0604020202020204" pitchFamily="34" charset="0"/>
              <a:ea typeface="MS PGothic" panose="020B0600070205080204" pitchFamily="34" charset="-128"/>
              <a:cs typeface="+mn-cs"/>
            </a:endParaRPr>
          </a:p>
        </p:txBody>
      </p:sp>
      <p:cxnSp>
        <p:nvCxnSpPr>
          <p:cNvPr id="13" name="Connecteur droit avec flèche 12">
            <a:extLst>
              <a:ext uri="{FF2B5EF4-FFF2-40B4-BE49-F238E27FC236}">
                <a16:creationId xmlns:a16="http://schemas.microsoft.com/office/drawing/2014/main" id="{90AC5D4A-9E7B-FF61-549A-0110F5DB4EA6}"/>
              </a:ext>
            </a:extLst>
          </p:cNvPr>
          <p:cNvCxnSpPr>
            <a:cxnSpLocks/>
          </p:cNvCxnSpPr>
          <p:nvPr/>
        </p:nvCxnSpPr>
        <p:spPr>
          <a:xfrm>
            <a:off x="2545796" y="2775024"/>
            <a:ext cx="355360" cy="221932"/>
          </a:xfrm>
          <a:prstGeom prst="straightConnector1">
            <a:avLst/>
          </a:prstGeom>
          <a:ln w="38100">
            <a:solidFill>
              <a:schemeClr val="bg1"/>
            </a:solidFill>
            <a:tailEnd type="triangle"/>
          </a:ln>
        </p:spPr>
        <p:style>
          <a:lnRef idx="1">
            <a:schemeClr val="accent1"/>
          </a:lnRef>
          <a:fillRef idx="0">
            <a:schemeClr val="accent1"/>
          </a:fillRef>
          <a:effectRef idx="0">
            <a:schemeClr val="accent1"/>
          </a:effectRef>
          <a:fontRef idx="minor">
            <a:schemeClr val="tx1"/>
          </a:fontRef>
        </p:style>
      </p:cxnSp>
      <p:pic>
        <p:nvPicPr>
          <p:cNvPr id="15" name="Image 14">
            <a:extLst>
              <a:ext uri="{FF2B5EF4-FFF2-40B4-BE49-F238E27FC236}">
                <a16:creationId xmlns:a16="http://schemas.microsoft.com/office/drawing/2014/main" id="{B3DA8146-397F-909B-C738-E2D8509612EB}"/>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267012" y="4415861"/>
            <a:ext cx="632428" cy="627266"/>
          </a:xfrm>
          <a:prstGeom prst="rect">
            <a:avLst/>
          </a:prstGeom>
        </p:spPr>
      </p:pic>
      <p:pic>
        <p:nvPicPr>
          <p:cNvPr id="16" name="image_1">
            <a:extLst>
              <a:ext uri="{FF2B5EF4-FFF2-40B4-BE49-F238E27FC236}">
                <a16:creationId xmlns:a16="http://schemas.microsoft.com/office/drawing/2014/main" id="{D1A98726-1EF0-DC3F-EB98-70AE1D751FD6}"/>
              </a:ext>
            </a:extLst>
          </p:cNvPr>
          <p:cNvPicPr>
            <a:picLocks noChangeAspect="1" noChangeArrowheads="1"/>
          </p:cNvPicPr>
          <p:nvPr/>
        </p:nvPicPr>
        <p:blipFill rotWithShape="1">
          <a:blip r:embed="rId9" cstate="screen">
            <a:extLst>
              <a:ext uri="{28A0092B-C50C-407E-A947-70E740481C1C}">
                <a14:useLocalDpi xmlns:a14="http://schemas.microsoft.com/office/drawing/2010/main"/>
              </a:ext>
            </a:extLst>
          </a:blip>
          <a:srcRect/>
          <a:stretch/>
        </p:blipFill>
        <p:spPr bwMode="auto">
          <a:xfrm>
            <a:off x="2646365" y="1226005"/>
            <a:ext cx="1383796" cy="13533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ZoneTexte 28">
            <a:extLst>
              <a:ext uri="{FF2B5EF4-FFF2-40B4-BE49-F238E27FC236}">
                <a16:creationId xmlns:a16="http://schemas.microsoft.com/office/drawing/2014/main" id="{3AB73E3B-06C9-E252-38D4-29653E50D0D7}"/>
              </a:ext>
            </a:extLst>
          </p:cNvPr>
          <p:cNvSpPr txBox="1"/>
          <p:nvPr/>
        </p:nvSpPr>
        <p:spPr>
          <a:xfrm>
            <a:off x="4170295" y="1027307"/>
            <a:ext cx="4909150" cy="2408352"/>
          </a:xfrm>
          <a:prstGeom prst="rect">
            <a:avLst/>
          </a:prstGeom>
          <a:solidFill>
            <a:schemeClr val="accent6">
              <a:lumMod val="40000"/>
              <a:lumOff val="60000"/>
            </a:schemeClr>
          </a:solidFill>
          <a:ln w="28575">
            <a:solidFill>
              <a:srgbClr val="00823B"/>
            </a:solidFill>
          </a:ln>
        </p:spPr>
        <p:txBody>
          <a:bodyPr wrap="square" rtlCol="0">
            <a:spAutoFit/>
          </a:bodyPr>
          <a:lstStyle/>
          <a:p>
            <a:r>
              <a:rPr lang="fr-FR" u="sng" dirty="0">
                <a:effectLst>
                  <a:outerShdw blurRad="38100" dist="38100" dir="2700000" algn="tl">
                    <a:srgbClr val="000000">
                      <a:alpha val="43137"/>
                    </a:srgbClr>
                  </a:outerShdw>
                </a:effectLst>
              </a:rPr>
              <a:t>Rappels : </a:t>
            </a:r>
          </a:p>
          <a:p>
            <a:pPr marL="171450" indent="-171450">
              <a:buFontTx/>
              <a:buChar char="-"/>
            </a:pPr>
            <a:r>
              <a:rPr lang="fr-FR" sz="1000" dirty="0"/>
              <a:t>Tous les accès en toiture doivent être </a:t>
            </a:r>
            <a:r>
              <a:rPr lang="fr-FR" sz="1000" b="1" dirty="0"/>
              <a:t>condamnés par une clef unique</a:t>
            </a:r>
          </a:p>
          <a:p>
            <a:pPr marL="171450" indent="-171450">
              <a:buFontTx/>
              <a:buChar char="-"/>
            </a:pPr>
            <a:r>
              <a:rPr lang="fr-FR" sz="1000" dirty="0"/>
              <a:t>Toute personne devant intervenir en toiture doit être en possession </a:t>
            </a:r>
            <a:r>
              <a:rPr lang="fr-FR" sz="1000" b="1" dirty="0"/>
              <a:t>d’une autorisation écrite délivrée par le gestionnaire du service bâtiment (sites FL, DK et MK)</a:t>
            </a:r>
          </a:p>
          <a:p>
            <a:pPr marL="171450" indent="-171450">
              <a:buFontTx/>
              <a:buChar char="-"/>
            </a:pPr>
            <a:r>
              <a:rPr lang="fr-FR" sz="1000" b="1" dirty="0"/>
              <a:t> Pour les autres sites (MZ, DV, BI, MT)</a:t>
            </a:r>
            <a:r>
              <a:rPr lang="fr-FR" sz="1000" dirty="0"/>
              <a:t> les services de ces sites qui ont en charge la maintenance des toitures doivent réaliser  une analyse de risque préalable. </a:t>
            </a:r>
            <a:r>
              <a:rPr lang="fr-FR" sz="1000" b="1" dirty="0">
                <a:solidFill>
                  <a:srgbClr val="FF0000"/>
                </a:solidFill>
              </a:rPr>
              <a:t>Cette analyse de risques doit être validée par le service Batiment Maintenance Centrale.</a:t>
            </a:r>
          </a:p>
          <a:p>
            <a:endParaRPr lang="fr-FR" u="sng" dirty="0">
              <a:effectLst>
                <a:outerShdw blurRad="38100" dist="38100" dir="2700000" algn="tl">
                  <a:srgbClr val="000000">
                    <a:alpha val="43137"/>
                  </a:srgbClr>
                </a:outerShdw>
              </a:effectLst>
            </a:endParaRPr>
          </a:p>
          <a:p>
            <a:r>
              <a:rPr lang="fr-FR" u="sng" dirty="0">
                <a:effectLst>
                  <a:outerShdw blurRad="38100" dist="38100" dir="2700000" algn="tl">
                    <a:srgbClr val="000000">
                      <a:alpha val="43137"/>
                    </a:srgbClr>
                  </a:outerShdw>
                </a:effectLst>
              </a:rPr>
              <a:t>Avant chaque intervention identifiée à risque : </a:t>
            </a:r>
          </a:p>
          <a:p>
            <a:pPr marL="171450" indent="-171450">
              <a:buFontTx/>
              <a:buChar char="-"/>
            </a:pPr>
            <a:r>
              <a:rPr lang="fr-FR" sz="1000" b="1" dirty="0"/>
              <a:t>En premier lieu</a:t>
            </a:r>
            <a:r>
              <a:rPr lang="fr-FR" sz="1000" dirty="0"/>
              <a:t>, mise en place d’une </a:t>
            </a:r>
            <a:r>
              <a:rPr lang="fr-FR" sz="1000" b="1" dirty="0"/>
              <a:t>protection collective</a:t>
            </a:r>
          </a:p>
          <a:p>
            <a:pPr marL="171450" indent="-171450">
              <a:buFontTx/>
              <a:buChar char="-"/>
            </a:pPr>
            <a:r>
              <a:rPr lang="fr-FR" sz="1000" dirty="0"/>
              <a:t> Puis, en complément, des mesures de protection individuelles </a:t>
            </a:r>
          </a:p>
          <a:p>
            <a:r>
              <a:rPr lang="fr-FR" sz="1000" dirty="0"/>
              <a:t>(Harnais avec longe adaptée, Point d’ancrage …) sont à mettre en œuvre</a:t>
            </a:r>
          </a:p>
          <a:p>
            <a:pPr marL="171450" indent="-171450">
              <a:buFontTx/>
              <a:buChar char="-"/>
            </a:pPr>
            <a:r>
              <a:rPr lang="fr-FR" sz="1000" dirty="0"/>
              <a:t>Présence obligatoire d’un </a:t>
            </a:r>
            <a:r>
              <a:rPr lang="fr-FR" sz="1000" b="1" dirty="0"/>
              <a:t>« Red Scorpion » </a:t>
            </a:r>
            <a:r>
              <a:rPr lang="fr-FR" sz="1000" dirty="0"/>
              <a:t>en cas </a:t>
            </a:r>
            <a:r>
              <a:rPr lang="fr-FR" sz="1000" b="1" dirty="0"/>
              <a:t>d’appel au vide </a:t>
            </a:r>
            <a:r>
              <a:rPr lang="fr-FR" sz="1000" dirty="0"/>
              <a:t>(ouverture de toit , dépose de panneaux, …)</a:t>
            </a:r>
          </a:p>
        </p:txBody>
      </p:sp>
      <p:pic>
        <p:nvPicPr>
          <p:cNvPr id="31" name="Image 30">
            <a:extLst>
              <a:ext uri="{FF2B5EF4-FFF2-40B4-BE49-F238E27FC236}">
                <a16:creationId xmlns:a16="http://schemas.microsoft.com/office/drawing/2014/main" id="{8D9A85D8-691E-3429-68E5-F6437FDE3A39}"/>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7889472" y="2275714"/>
            <a:ext cx="660768" cy="542963"/>
          </a:xfrm>
          <a:prstGeom prst="rect">
            <a:avLst/>
          </a:prstGeom>
        </p:spPr>
      </p:pic>
      <p:sp>
        <p:nvSpPr>
          <p:cNvPr id="2" name="Ellipse 1">
            <a:extLst>
              <a:ext uri="{FF2B5EF4-FFF2-40B4-BE49-F238E27FC236}">
                <a16:creationId xmlns:a16="http://schemas.microsoft.com/office/drawing/2014/main" id="{9CE1B411-32FF-DFD5-48EC-70E4CB61B63C}"/>
              </a:ext>
            </a:extLst>
          </p:cNvPr>
          <p:cNvSpPr/>
          <p:nvPr/>
        </p:nvSpPr>
        <p:spPr>
          <a:xfrm>
            <a:off x="2893429" y="1803141"/>
            <a:ext cx="698033" cy="718170"/>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Title 11">
            <a:extLst>
              <a:ext uri="{FF2B5EF4-FFF2-40B4-BE49-F238E27FC236}">
                <a16:creationId xmlns:a16="http://schemas.microsoft.com/office/drawing/2014/main" id="{12BFE609-04E3-A7BF-B8E0-874F92BE1977}"/>
              </a:ext>
            </a:extLst>
          </p:cNvPr>
          <p:cNvSpPr txBox="1">
            <a:spLocks/>
          </p:cNvSpPr>
          <p:nvPr/>
        </p:nvSpPr>
        <p:spPr bwMode="auto">
          <a:xfrm>
            <a:off x="282901" y="1256167"/>
            <a:ext cx="2284977" cy="224976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200">
                <a:solidFill>
                  <a:schemeClr val="tx1"/>
                </a:solidFill>
                <a:latin typeface="+mj-lt"/>
                <a:ea typeface="MS PGothic" pitchFamily="34" charset="-128"/>
                <a:cs typeface="MS PGothic"/>
              </a:defRPr>
            </a:lvl1pPr>
            <a:lvl2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2pPr>
            <a:lvl3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3pPr>
            <a:lvl4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4pPr>
            <a:lvl5pPr algn="l" rtl="0" eaLnBrk="1" fontAlgn="base" hangingPunct="1">
              <a:spcBef>
                <a:spcPct val="0"/>
              </a:spcBef>
              <a:spcAft>
                <a:spcPct val="0"/>
              </a:spcAft>
              <a:defRPr sz="3000">
                <a:solidFill>
                  <a:schemeClr val="tx2"/>
                </a:solidFill>
                <a:latin typeface="Arial" pitchFamily="34" charset="0"/>
                <a:ea typeface="MS PGothic" pitchFamily="34" charset="-128"/>
                <a:cs typeface="MS PGothic"/>
              </a:defRPr>
            </a:lvl5pPr>
            <a:lvl6pPr marL="457200" algn="l" rtl="0" eaLnBrk="1" fontAlgn="base" hangingPunct="1">
              <a:spcBef>
                <a:spcPct val="0"/>
              </a:spcBef>
              <a:spcAft>
                <a:spcPct val="0"/>
              </a:spcAft>
              <a:defRPr sz="3000">
                <a:solidFill>
                  <a:schemeClr val="tx2"/>
                </a:solidFill>
                <a:latin typeface="Arial" pitchFamily="34" charset="0"/>
                <a:ea typeface="MS PGothic" pitchFamily="34" charset="-128"/>
              </a:defRPr>
            </a:lvl6pPr>
            <a:lvl7pPr marL="914400" algn="l" rtl="0" eaLnBrk="1" fontAlgn="base" hangingPunct="1">
              <a:spcBef>
                <a:spcPct val="0"/>
              </a:spcBef>
              <a:spcAft>
                <a:spcPct val="0"/>
              </a:spcAft>
              <a:defRPr sz="3000">
                <a:solidFill>
                  <a:schemeClr val="tx2"/>
                </a:solidFill>
                <a:latin typeface="Arial" pitchFamily="34" charset="0"/>
                <a:ea typeface="MS PGothic" pitchFamily="34" charset="-128"/>
              </a:defRPr>
            </a:lvl7pPr>
            <a:lvl8pPr marL="1371600" algn="l" rtl="0" eaLnBrk="1" fontAlgn="base" hangingPunct="1">
              <a:spcBef>
                <a:spcPct val="0"/>
              </a:spcBef>
              <a:spcAft>
                <a:spcPct val="0"/>
              </a:spcAft>
              <a:defRPr sz="3000">
                <a:solidFill>
                  <a:schemeClr val="tx2"/>
                </a:solidFill>
                <a:latin typeface="Arial" pitchFamily="34" charset="0"/>
                <a:ea typeface="MS PGothic" pitchFamily="34" charset="-128"/>
              </a:defRPr>
            </a:lvl8pPr>
            <a:lvl9pPr marL="1828800" algn="l" rtl="0" eaLnBrk="1" fontAlgn="base" hangingPunct="1">
              <a:spcBef>
                <a:spcPct val="0"/>
              </a:spcBef>
              <a:spcAft>
                <a:spcPct val="0"/>
              </a:spcAft>
              <a:defRPr sz="3000">
                <a:solidFill>
                  <a:schemeClr val="tx2"/>
                </a:solidFill>
                <a:latin typeface="Arial" pitchFamily="34" charset="0"/>
                <a:ea typeface="MS PGothic" pitchFamily="34" charset="-128"/>
              </a:defRPr>
            </a:lvl9pPr>
          </a:lstStyle>
          <a:p>
            <a:pPr marL="0" marR="0" lvl="0" indent="0" algn="just" defTabSz="6858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prstClr val="black"/>
                </a:solidFill>
                <a:effectLst/>
                <a:uLnTx/>
                <a:uFillTx/>
                <a:latin typeface="Calibri Light" panose="020F0302020204030204"/>
                <a:ea typeface="MS PGothic" pitchFamily="34" charset="-128"/>
              </a:rPr>
              <a:t>Le 29 avril</a:t>
            </a:r>
            <a:r>
              <a:rPr lang="fr-FR" sz="1000" dirty="0">
                <a:solidFill>
                  <a:prstClr val="black"/>
                </a:solidFill>
                <a:latin typeface="Calibri Light" panose="020F0302020204030204"/>
              </a:rPr>
              <a:t> </a:t>
            </a:r>
            <a:r>
              <a:rPr kumimoji="0" lang="fr-FR" sz="1000" b="0" i="0" u="none" strike="noStrike" kern="1200" cap="none" spc="0" normalizeH="0" baseline="0" noProof="0" dirty="0">
                <a:ln>
                  <a:noFill/>
                </a:ln>
                <a:solidFill>
                  <a:prstClr val="black"/>
                </a:solidFill>
                <a:effectLst/>
                <a:uLnTx/>
                <a:uFillTx/>
                <a:latin typeface="Calibri Light" panose="020F0302020204030204"/>
                <a:ea typeface="MS PGothic" pitchFamily="34" charset="-128"/>
              </a:rPr>
              <a:t>dernier, sur le site de Dunkerque, lors d’une opération de nettoyage d’une toiture située à 23 m de hauteur, un agent est passé partiellement à travers celle-ci. </a:t>
            </a:r>
          </a:p>
          <a:p>
            <a:pPr marL="0" marR="0" lvl="0" indent="0" algn="just" defTabSz="685800" rtl="0" eaLnBrk="1" fontAlgn="base" latinLnBrk="0" hangingPunct="1">
              <a:lnSpc>
                <a:spcPct val="100000"/>
              </a:lnSpc>
              <a:spcBef>
                <a:spcPct val="0"/>
              </a:spcBef>
              <a:spcAft>
                <a:spcPct val="0"/>
              </a:spcAft>
              <a:buClrTx/>
              <a:buSzTx/>
              <a:buFontTx/>
              <a:buNone/>
              <a:tabLst/>
              <a:defRPr/>
            </a:pPr>
            <a:endParaRPr lang="fr-FR" sz="1000" dirty="0">
              <a:solidFill>
                <a:prstClr val="black"/>
              </a:solidFill>
              <a:latin typeface="Calibri Light" panose="020F0302020204030204"/>
            </a:endParaRPr>
          </a:p>
          <a:p>
            <a:pPr marL="0" marR="0" lvl="0" indent="0" algn="just" defTabSz="6858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dirty="0">
                <a:ln>
                  <a:noFill/>
                </a:ln>
                <a:solidFill>
                  <a:prstClr val="black"/>
                </a:solidFill>
                <a:effectLst/>
                <a:uLnTx/>
                <a:uFillTx/>
                <a:latin typeface="Calibri Light" panose="020F0302020204030204"/>
                <a:ea typeface="MS PGothic" pitchFamily="34" charset="-128"/>
              </a:rPr>
              <a:t>La toiture ayant été évaluée à risques, un filet de protection sous toiture avait été installé et l’agent portait un harnais de protection individuel  et une longe adaptée. Il a pu se retenir avec ses coudes, mais dans tous les cas l’application de la procédure AMF « travaux en toitures » a évité l’accident grave (protections collectives et individuelles).</a:t>
            </a:r>
          </a:p>
          <a:p>
            <a:pPr marL="0" marR="0" lvl="0" indent="0" algn="just" defTabSz="685800" rtl="0" eaLnBrk="1" fontAlgn="base" latinLnBrk="0" hangingPunct="1">
              <a:lnSpc>
                <a:spcPct val="100000"/>
              </a:lnSpc>
              <a:spcBef>
                <a:spcPct val="0"/>
              </a:spcBef>
              <a:spcAft>
                <a:spcPct val="0"/>
              </a:spcAft>
              <a:buClrTx/>
              <a:buSzTx/>
              <a:buFontTx/>
              <a:buNone/>
              <a:tabLst/>
              <a:defRPr/>
            </a:pPr>
            <a:endParaRPr lang="fr-FR" sz="1000" dirty="0">
              <a:solidFill>
                <a:prstClr val="black"/>
              </a:solidFill>
              <a:latin typeface="Calibri Light" panose="020F0302020204030204"/>
            </a:endParaRPr>
          </a:p>
          <a:p>
            <a:pPr marL="0" marR="0" lvl="0" indent="0" algn="just" defTabSz="685800" rtl="0" eaLnBrk="1" fontAlgn="base" latinLnBrk="0" hangingPunct="1">
              <a:lnSpc>
                <a:spcPct val="100000"/>
              </a:lnSpc>
              <a:spcBef>
                <a:spcPct val="0"/>
              </a:spcBef>
              <a:spcAft>
                <a:spcPct val="0"/>
              </a:spcAft>
              <a:buClrTx/>
              <a:buSzTx/>
              <a:buFontTx/>
              <a:buNone/>
              <a:tabLst/>
              <a:defRPr/>
            </a:pPr>
            <a:endParaRPr kumimoji="0" lang="fr-FR" sz="1000" b="0" i="0" u="none" strike="noStrike" kern="1200" cap="none" spc="0" normalizeH="0" baseline="0" noProof="0" dirty="0">
              <a:ln>
                <a:noFill/>
              </a:ln>
              <a:solidFill>
                <a:prstClr val="black"/>
              </a:solidFill>
              <a:effectLst/>
              <a:uLnTx/>
              <a:uFillTx/>
              <a:latin typeface="Calibri Light" panose="020F0302020204030204"/>
              <a:ea typeface="MS PGothic" pitchFamily="34" charset="-128"/>
            </a:endParaRPr>
          </a:p>
        </p:txBody>
      </p:sp>
      <p:sp>
        <p:nvSpPr>
          <p:cNvPr id="8" name="Rectangle 7">
            <a:extLst>
              <a:ext uri="{FF2B5EF4-FFF2-40B4-BE49-F238E27FC236}">
                <a16:creationId xmlns:a16="http://schemas.microsoft.com/office/drawing/2014/main" id="{8D0408DB-696A-7A07-B265-AE1A409AF5A2}"/>
              </a:ext>
            </a:extLst>
          </p:cNvPr>
          <p:cNvSpPr/>
          <p:nvPr/>
        </p:nvSpPr>
        <p:spPr>
          <a:xfrm>
            <a:off x="168423" y="1017455"/>
            <a:ext cx="3895427" cy="2427241"/>
          </a:xfrm>
          <a:prstGeom prst="rect">
            <a:avLst/>
          </a:prstGeom>
          <a:noFill/>
          <a:ln>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2" name="Image 21">
            <a:extLst>
              <a:ext uri="{FF2B5EF4-FFF2-40B4-BE49-F238E27FC236}">
                <a16:creationId xmlns:a16="http://schemas.microsoft.com/office/drawing/2014/main" id="{40172855-1CEC-2A44-A307-FC93CB0AE778}"/>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8626445" y="2275714"/>
            <a:ext cx="399655" cy="528480"/>
          </a:xfrm>
          <a:prstGeom prst="rect">
            <a:avLst/>
          </a:prstGeom>
        </p:spPr>
      </p:pic>
    </p:spTree>
    <p:extLst>
      <p:ext uri="{BB962C8B-B14F-4D97-AF65-F5344CB8AC3E}">
        <p14:creationId xmlns:p14="http://schemas.microsoft.com/office/powerpoint/2010/main" val="3366469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FCE8D-1956-60DE-D639-C0CBF11BB780}"/>
            </a:ext>
          </a:extLst>
        </p:cNvPr>
        <p:cNvGrpSpPr/>
        <p:nvPr/>
      </p:nvGrpSpPr>
      <p:grpSpPr>
        <a:xfrm>
          <a:off x="0" y="0"/>
          <a:ext cx="0" cy="0"/>
          <a:chOff x="0" y="0"/>
          <a:chExt cx="0" cy="0"/>
        </a:xfrm>
      </p:grpSpPr>
      <p:sp>
        <p:nvSpPr>
          <p:cNvPr id="10" name="ZoneTexte 9">
            <a:extLst>
              <a:ext uri="{FF2B5EF4-FFF2-40B4-BE49-F238E27FC236}">
                <a16:creationId xmlns:a16="http://schemas.microsoft.com/office/drawing/2014/main" id="{882D873D-F625-4B95-609D-E1121FCDA084}"/>
              </a:ext>
            </a:extLst>
          </p:cNvPr>
          <p:cNvSpPr txBox="1"/>
          <p:nvPr/>
        </p:nvSpPr>
        <p:spPr>
          <a:xfrm>
            <a:off x="91440" y="877044"/>
            <a:ext cx="8961120" cy="4478149"/>
          </a:xfrm>
          <a:prstGeom prst="rect">
            <a:avLst/>
          </a:prstGeom>
          <a:noFill/>
        </p:spPr>
        <p:txBody>
          <a:bodyPr wrap="square">
            <a:spAutoFit/>
          </a:bodyPr>
          <a:lstStyle/>
          <a:p>
            <a:pPr marL="457200" lvl="1">
              <a:spcBef>
                <a:spcPts val="600"/>
              </a:spcBef>
              <a:spcAft>
                <a:spcPts val="600"/>
              </a:spcAft>
              <a:tabLst>
                <a:tab pos="540385" algn="l"/>
                <a:tab pos="1851660" algn="l"/>
              </a:tabLst>
            </a:pPr>
            <a:r>
              <a:rPr lang="fr-FR" sz="1000" b="1" cap="small" dirty="0">
                <a:effectLst/>
                <a:latin typeface="Arial" panose="020B0604020202020204" pitchFamily="34" charset="0"/>
              </a:rPr>
              <a:t>6. 2 	Travaux sur toitures extérieures/construction ou réparation de planchers</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Toutes les activités sur les toitures (réparation, remplacement, construction, nettoyage, ...) et toutes les activités impliquant la construction ou la réparation d'un plancher (lorsqu'il y a un risque d'effondrement du plancher ou lorsqu'il y a une ouverture dans le plancher), y compris tous les mouvements associés à ces activités entre le point d'accès au toit/au plancher et le lieu de travail (y compris l'approvisionnement et l'enlèvement de matériaux et d'outils) doivent être sécurisées en premier lieu au moyen de solutions collectives de prévention des chutes (par exemple, des plates-formes sûres et des passerelles équipées de mains courantes).</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a:p>
            <a:pPr>
              <a:buNone/>
              <a:tabLst>
                <a:tab pos="450215" algn="l"/>
                <a:tab pos="2314575" algn="l"/>
              </a:tabLst>
            </a:pPr>
            <a:r>
              <a:rPr lang="fr-FR" sz="1000"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En plus de ce qui précède, les solutions collectives de protection contre les chutes peuvent inclure l'utilisation de filets de sécurité capables d'arrêter la chute de personnes et/ou d'équipements lors de l'exécution de travaux. En cas de filet(s), des équipements individuels de protection contre les chutes (harnais de sécurité avec solutions d'ancrage adaptées) doivent être également utilisés.</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Pour l'installation de panneaux de toit sur les nouveaux bâtiments (nouvelles constructions) : l'utilisation de filets de sécurité est obligatoire.</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Lorsque les activités sur toiture/plancher impliquent l'ouverture et/ou le remplacement/la réparation de certains panneaux de toit/plancher, y compris les panneaux de lanterneau, ou lorsque les solutions collectives ne protègent pas entièrement les activités, </a:t>
            </a:r>
            <a:r>
              <a:rPr lang="fr-FR" sz="1000"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celles-ci doivent être surveillées et contrôlées en permanence par une personne compétente (une vigie sécurité, qui peut être interne ou tierce) non impliquée dans l'activité et ayant l'autorité d'intervenir en cas de déviation observée. </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Cette surveillance permanente peut se faire au moyen de caméras ou par une présence physique en hauteur.</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Dans le premier cas, la personne chargée de la surveillance doit être en contact verbal permanent avec quelqu'un sur le toit, afin de pouvoir intervenir si elle observe un acte ou une situation dangereuse. </a:t>
            </a:r>
          </a:p>
          <a:p>
            <a:pPr>
              <a:buNone/>
              <a:tabLst>
                <a:tab pos="450215" algn="l"/>
                <a:tab pos="2314575" algn="l"/>
              </a:tabLst>
            </a:pPr>
            <a:endParaRPr lang="fr-FR" sz="1000" dirty="0">
              <a:latin typeface="Arial" panose="020B0604020202020204" pitchFamily="34" charset="0"/>
              <a:ea typeface="Times New Roman" panose="02020603050405020304" pitchFamily="18" charset="0"/>
              <a:cs typeface="Times New Roman" panose="02020603050405020304" pitchFamily="18" charset="0"/>
            </a:endParaRPr>
          </a:p>
          <a:p>
            <a:pPr>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La mission de la vigie sécurité n'est pas de superviser le travail, mais d'assurer une vérification continue de la sécurité des contrôles prévus par le mode opératoire en sécurité.</a:t>
            </a:r>
          </a:p>
          <a:p>
            <a:pPr>
              <a:buNone/>
              <a:tabLst>
                <a:tab pos="450215" algn="l"/>
                <a:tab pos="2314575" algn="l"/>
              </a:tabLst>
            </a:pP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p:txBody>
      </p:sp>
      <p:sp>
        <p:nvSpPr>
          <p:cNvPr id="11" name="ZoneTexte 10">
            <a:extLst>
              <a:ext uri="{FF2B5EF4-FFF2-40B4-BE49-F238E27FC236}">
                <a16:creationId xmlns:a16="http://schemas.microsoft.com/office/drawing/2014/main" id="{57D9F078-485E-0803-C704-31DDAE277404}"/>
              </a:ext>
            </a:extLst>
          </p:cNvPr>
          <p:cNvSpPr txBox="1"/>
          <p:nvPr/>
        </p:nvSpPr>
        <p:spPr>
          <a:xfrm>
            <a:off x="750377" y="196161"/>
            <a:ext cx="8233603" cy="507831"/>
          </a:xfrm>
          <a:prstGeom prst="rect">
            <a:avLst/>
          </a:prstGeom>
          <a:noFill/>
        </p:spPr>
        <p:txBody>
          <a:bodyPr wrap="square" rtlCol="0">
            <a:spAutoFit/>
          </a:bodyPr>
          <a:lstStyle/>
          <a:p>
            <a:pPr defTabSz="685800">
              <a:defRPr/>
            </a:pPr>
            <a:r>
              <a:rPr kumimoji="0" lang="fr-FR" sz="1350" b="1" i="0" u="none" strike="noStrike" kern="1200" cap="none" spc="0" normalizeH="0" baseline="0" noProof="0" dirty="0">
                <a:ln>
                  <a:noFill/>
                </a:ln>
                <a:solidFill>
                  <a:srgbClr val="414141"/>
                </a:solidFill>
                <a:effectLst/>
                <a:uLnTx/>
                <a:uFillTx/>
                <a:latin typeface="Gilroy" panose="00000500000000000000" pitchFamily="50" charset="0"/>
                <a:ea typeface="+mn-ea"/>
                <a:cs typeface="+mn-cs"/>
              </a:rPr>
              <a:t>Extrait de la procédure cadre « </a:t>
            </a:r>
            <a:r>
              <a:rPr lang="it-IT" b="1" dirty="0">
                <a:solidFill>
                  <a:srgbClr val="414141"/>
                </a:solidFill>
                <a:latin typeface="Gilroy" panose="00000500000000000000" pitchFamily="50" charset="0"/>
              </a:rPr>
              <a:t>AL-QSE-SE-GE-P-013 – Travaux en Hauteur » concernant les travaux en toiture </a:t>
            </a:r>
            <a:endParaRPr lang="fr-FR" b="1" dirty="0">
              <a:solidFill>
                <a:srgbClr val="414141"/>
              </a:solidFill>
              <a:latin typeface="Gilroy" panose="00000500000000000000" pitchFamily="50" charset="0"/>
            </a:endParaRPr>
          </a:p>
        </p:txBody>
      </p:sp>
    </p:spTree>
    <p:extLst>
      <p:ext uri="{BB962C8B-B14F-4D97-AF65-F5344CB8AC3E}">
        <p14:creationId xmlns:p14="http://schemas.microsoft.com/office/powerpoint/2010/main" val="3597600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F378F-5BA5-B0A2-20AE-DD226768FFE0}"/>
            </a:ext>
          </a:extLst>
        </p:cNvPr>
        <p:cNvGrpSpPr/>
        <p:nvPr/>
      </p:nvGrpSpPr>
      <p:grpSpPr>
        <a:xfrm>
          <a:off x="0" y="0"/>
          <a:ext cx="0" cy="0"/>
          <a:chOff x="0" y="0"/>
          <a:chExt cx="0" cy="0"/>
        </a:xfrm>
      </p:grpSpPr>
      <p:sp>
        <p:nvSpPr>
          <p:cNvPr id="10" name="ZoneTexte 9">
            <a:extLst>
              <a:ext uri="{FF2B5EF4-FFF2-40B4-BE49-F238E27FC236}">
                <a16:creationId xmlns:a16="http://schemas.microsoft.com/office/drawing/2014/main" id="{15B5B097-51E3-2433-C5EA-39816BCF21FA}"/>
              </a:ext>
            </a:extLst>
          </p:cNvPr>
          <p:cNvSpPr txBox="1"/>
          <p:nvPr/>
        </p:nvSpPr>
        <p:spPr>
          <a:xfrm>
            <a:off x="114300" y="775707"/>
            <a:ext cx="8961120" cy="4247317"/>
          </a:xfrm>
          <a:prstGeom prst="rect">
            <a:avLst/>
          </a:prstGeom>
          <a:noFill/>
        </p:spPr>
        <p:txBody>
          <a:bodyPr wrap="square">
            <a:spAutoFit/>
          </a:bodyPr>
          <a:lstStyle/>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Il doit fournir un rapport écrit quotidien sur son activité. Si une personne n'est pas attachée, même temporairement, alors que le mode opératoire stipule qu'elle doit l'être, la mission de la vigie est de faire cesser immédiatement les travaux et d'évacuer sans délai toutes les personnes concernées en toute sécurité.</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Le contrevenant doit se voir retirer immédiatement son permis de travail ou son badge d'accès (il n'est pas autorisé à terminer les travaux, sauf si cela entraîne des risques plus élevés, ce qui doit être formellement validé et autorisé par le manager opérationnel en charge du projet) et doit être accompagné jusqu'à la sortie de l'enceinte de l'entreprise. Cela doit être clairement indiqué dans le contrat de mission de la personne "vigie sécurité".</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a:p>
            <a:pPr>
              <a:buNone/>
              <a:tabLst>
                <a:tab pos="450215" algn="l"/>
                <a:tab pos="2314575" algn="l"/>
              </a:tabLst>
            </a:pPr>
            <a:r>
              <a:rPr lang="fr-FR" sz="1000" u="sng" dirty="0">
                <a:effectLst/>
                <a:latin typeface="Arial" panose="020B0604020202020204" pitchFamily="34" charset="0"/>
                <a:ea typeface="Times New Roman" panose="02020603050405020304" pitchFamily="18" charset="0"/>
                <a:cs typeface="Times New Roman" panose="02020603050405020304" pitchFamily="18" charset="0"/>
              </a:rPr>
              <a:t>Plan détaillant les déplacements sur le toit/le sol : pour toutes les activités, lors de la planification des travaux, un plan détaillé du toit/du sol doit être dessiné pour chaque phase des travaux.</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p>
            <a:pPr>
              <a:buNone/>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buFont typeface="Wingdings" panose="05000000000000000000" pitchFamily="2" charset="2"/>
              <a:buChar char=""/>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Ce plan doit indiquer le détail exact des voies de circulation, autour du lieu de travail et des points d'accès/de sortie du lieu de travail, pour les personnes, les outils et les matériaux. </a:t>
            </a:r>
          </a:p>
          <a:p>
            <a:pPr marL="342900" lvl="0" indent="-342900">
              <a:buFont typeface="Wingdings" panose="05000000000000000000" pitchFamily="2" charset="2"/>
              <a:buChar char=""/>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Un code couleur doit être utilisé pour expliquer où il est obligatoire d'être attaché à une ligne de vie (et quelle ligne de vie) et où ce n'est pas obligatoire (zones sécurisées grâce à un plancher robuste + garde-corps). </a:t>
            </a:r>
          </a:p>
          <a:p>
            <a:pPr marL="342900" lvl="0" indent="-342900">
              <a:buFont typeface="Wingdings" panose="05000000000000000000" pitchFamily="2" charset="2"/>
              <a:buChar char=""/>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Le plan indiquera la portée accessible à partir de chaque ligne de vie, en tenant compte de la longueur des longes.</a:t>
            </a:r>
          </a:p>
          <a:p>
            <a:pPr marL="342900" lvl="0" indent="-342900">
              <a:buFont typeface="Wingdings" panose="05000000000000000000" pitchFamily="2" charset="2"/>
              <a:buChar char=""/>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Un contrôle sera effectué pour vérifier que les mouvements nécessaires à l'exécution des travaux, apporter et évacuer les outils et matériels, sont réalisables.</a:t>
            </a:r>
          </a:p>
          <a:p>
            <a:pPr marL="342900" lvl="0" indent="-342900">
              <a:buFont typeface="Wingdings" panose="05000000000000000000" pitchFamily="2" charset="2"/>
              <a:buChar char=""/>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Les points où les personnes doivent passer d'une ligne de vie à une autre, seront mis en évidence.</a:t>
            </a:r>
          </a:p>
          <a:p>
            <a:pPr marL="342900" lvl="0" indent="-342900">
              <a:buFont typeface="Wingdings" panose="05000000000000000000" pitchFamily="2" charset="2"/>
              <a:buChar char=""/>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Le plan identifiera également clairement les endroits où le stockage du matériel et des outils est autorisé, ainsi que le poids maximum autorisé. Ce poids maximum doit être calculé par une personne compétente, après vérification de l'état réel de la structure.</a:t>
            </a:r>
          </a:p>
          <a:p>
            <a:pPr marL="342900" lvl="0" indent="-342900">
              <a:buFont typeface="Wingdings" panose="05000000000000000000" pitchFamily="2" charset="2"/>
              <a:buChar char=""/>
              <a:tabLst>
                <a:tab pos="450215" algn="l"/>
                <a:tab pos="2314575" algn="l"/>
              </a:tabLs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Ce plan fera partie du mode opératoire en sécurité et devra être signé à chaque changement et au moins une fois par jour, avant d'accéder au toit/étage, par chacune des personnes. Lorsqu'un changement d'équipe se produit, ou lorsqu'il y a une interruption de travail, alors que certains panneaux de toiture ou grilles/plaques de sol ont été positionnés mais n'ont pas encore été sécurisés/fixés, le plan doit être mise à jour avec ces informations.</a:t>
            </a:r>
          </a:p>
        </p:txBody>
      </p:sp>
      <p:sp>
        <p:nvSpPr>
          <p:cNvPr id="2" name="ZoneTexte 1">
            <a:extLst>
              <a:ext uri="{FF2B5EF4-FFF2-40B4-BE49-F238E27FC236}">
                <a16:creationId xmlns:a16="http://schemas.microsoft.com/office/drawing/2014/main" id="{B8CED3A9-3DA3-95E8-2F58-EF98962199F1}"/>
              </a:ext>
            </a:extLst>
          </p:cNvPr>
          <p:cNvSpPr txBox="1"/>
          <p:nvPr/>
        </p:nvSpPr>
        <p:spPr>
          <a:xfrm>
            <a:off x="750377" y="119961"/>
            <a:ext cx="8233603" cy="507831"/>
          </a:xfrm>
          <a:prstGeom prst="rect">
            <a:avLst/>
          </a:prstGeom>
          <a:noFill/>
        </p:spPr>
        <p:txBody>
          <a:bodyPr wrap="square" rtlCol="0">
            <a:spAutoFit/>
          </a:bodyPr>
          <a:lstStyle/>
          <a:p>
            <a:pPr defTabSz="685800">
              <a:defRPr/>
            </a:pPr>
            <a:r>
              <a:rPr kumimoji="0" lang="fr-FR" sz="1350" b="1" i="0" u="none" strike="noStrike" kern="1200" cap="none" spc="0" normalizeH="0" baseline="0" noProof="0" dirty="0">
                <a:ln>
                  <a:noFill/>
                </a:ln>
                <a:solidFill>
                  <a:srgbClr val="414141"/>
                </a:solidFill>
                <a:effectLst/>
                <a:uLnTx/>
                <a:uFillTx/>
                <a:latin typeface="Gilroy" panose="00000500000000000000" pitchFamily="50" charset="0"/>
                <a:ea typeface="+mn-ea"/>
                <a:cs typeface="+mn-cs"/>
              </a:rPr>
              <a:t>Extrait de la procédure cadre « </a:t>
            </a:r>
            <a:r>
              <a:rPr lang="it-IT" b="1" dirty="0">
                <a:solidFill>
                  <a:srgbClr val="414141"/>
                </a:solidFill>
                <a:latin typeface="Gilroy" panose="00000500000000000000" pitchFamily="50" charset="0"/>
              </a:rPr>
              <a:t>AL-QSE-SE-GE-P-013 – Travaux en Hauteur » concernant les travaux en toiture </a:t>
            </a:r>
            <a:endParaRPr lang="fr-FR" b="1" dirty="0">
              <a:solidFill>
                <a:srgbClr val="414141"/>
              </a:solidFill>
              <a:latin typeface="Gilroy" panose="00000500000000000000" pitchFamily="50" charset="0"/>
            </a:endParaRPr>
          </a:p>
        </p:txBody>
      </p:sp>
    </p:spTree>
    <p:extLst>
      <p:ext uri="{BB962C8B-B14F-4D97-AF65-F5344CB8AC3E}">
        <p14:creationId xmlns:p14="http://schemas.microsoft.com/office/powerpoint/2010/main" val="35983839"/>
      </p:ext>
    </p:extLst>
  </p:cSld>
  <p:clrMapOvr>
    <a:masterClrMapping/>
  </p:clrMapOvr>
</p:sld>
</file>

<file path=ppt/theme/theme1.xml><?xml version="1.0" encoding="utf-8"?>
<a:theme xmlns:a="http://schemas.openxmlformats.org/drawingml/2006/main" name="2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80218c3-e0de-41b1-8b33-d8cb9f667b9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1A4235BF048640B2FED3B7B7E2AEE7" ma:contentTypeVersion="16" ma:contentTypeDescription="Create a new document." ma:contentTypeScope="" ma:versionID="5b065d4c3f9c0a2647702476f20e01aa">
  <xsd:schema xmlns:xsd="http://www.w3.org/2001/XMLSchema" xmlns:xs="http://www.w3.org/2001/XMLSchema" xmlns:p="http://schemas.microsoft.com/office/2006/metadata/properties" xmlns:ns3="21fdd857-c237-40d7-9151-11e2f6d68fbb" xmlns:ns4="b80218c3-e0de-41b1-8b33-d8cb9f667b99" targetNamespace="http://schemas.microsoft.com/office/2006/metadata/properties" ma:root="true" ma:fieldsID="6e745fe1c0d4c59fa38af46da006bf89" ns3:_="" ns4:_="">
    <xsd:import namespace="21fdd857-c237-40d7-9151-11e2f6d68fbb"/>
    <xsd:import namespace="b80218c3-e0de-41b1-8b33-d8cb9f667b9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LengthInSeconds"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ObjectDetectorVersions" minOccurs="0"/>
                <xsd:element ref="ns4:MediaServiceSystemTags" minOccurs="0"/>
                <xsd:element ref="ns4:MediaServiceLocation"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fdd857-c237-40d7-9151-11e2f6d68fb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80218c3-e0de-41b1-8b33-d8cb9f667b9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719E1B-A57F-4AB3-995D-19C06D2296F3}">
  <ds:schemaRefs>
    <ds:schemaRef ds:uri="http://www.w3.org/XML/1998/namespace"/>
    <ds:schemaRef ds:uri="http://purl.org/dc/dcmitype/"/>
    <ds:schemaRef ds:uri="http://schemas.microsoft.com/office/2006/metadata/properties"/>
    <ds:schemaRef ds:uri="21fdd857-c237-40d7-9151-11e2f6d68fbb"/>
    <ds:schemaRef ds:uri="http://purl.org/dc/terms/"/>
    <ds:schemaRef ds:uri="http://purl.org/dc/elements/1.1/"/>
    <ds:schemaRef ds:uri="b80218c3-e0de-41b1-8b33-d8cb9f667b99"/>
    <ds:schemaRef ds:uri="http://schemas.microsoft.com/office/2006/documentManagement/types"/>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5640607D-153B-4BD4-8816-BEA87B35CEE7}">
  <ds:schemaRefs>
    <ds:schemaRef ds:uri="http://schemas.microsoft.com/sharepoint/v3/contenttype/forms"/>
  </ds:schemaRefs>
</ds:datastoreItem>
</file>

<file path=customXml/itemProps3.xml><?xml version="1.0" encoding="utf-8"?>
<ds:datastoreItem xmlns:ds="http://schemas.openxmlformats.org/officeDocument/2006/customXml" ds:itemID="{5DDF01B6-671F-4574-AEAB-EB34266A5E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fdd857-c237-40d7-9151-11e2f6d68fbb"/>
    <ds:schemaRef ds:uri="b80218c3-e0de-41b1-8b33-d8cb9f667b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d273a-1cec-4aae-a297-41480ea54f8d}" enabled="0" method="" siteId="{37cd273a-1cec-4aae-a297-41480ea54f8d}" removed="1"/>
</clbl:labelList>
</file>

<file path=docProps/app.xml><?xml version="1.0" encoding="utf-8"?>
<Properties xmlns="http://schemas.openxmlformats.org/officeDocument/2006/extended-properties" xmlns:vt="http://schemas.openxmlformats.org/officeDocument/2006/docPropsVTypes">
  <Template/>
  <TotalTime>67313</TotalTime>
  <Words>1205</Words>
  <Application>Microsoft Office PowerPoint</Application>
  <PresentationFormat>Affichage à l'écran (16:9)</PresentationFormat>
  <Paragraphs>60</Paragraphs>
  <Slides>3</Slides>
  <Notes>3</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vt:i4>
      </vt:variant>
    </vt:vector>
  </HeadingPairs>
  <TitlesOfParts>
    <vt:vector size="10" baseType="lpstr">
      <vt:lpstr>Arial</vt:lpstr>
      <vt:lpstr>Calibri</vt:lpstr>
      <vt:lpstr>Calibri Light</vt:lpstr>
      <vt:lpstr>Gilroy</vt:lpstr>
      <vt:lpstr>VAG Rounded Std Light</vt:lpstr>
      <vt:lpstr>Wingdings</vt:lpstr>
      <vt:lpstr>2_Thème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Louden, Ian</dc:creator>
  <cp:lastModifiedBy>Martin, Jean Francois</cp:lastModifiedBy>
  <cp:revision>934</cp:revision>
  <dcterms:created xsi:type="dcterms:W3CDTF">2019-08-07T16:42:59Z</dcterms:created>
  <dcterms:modified xsi:type="dcterms:W3CDTF">2026-06-03T16:30:19Z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0x010100E01A4235BF048640B2FED3B7B7E2AEE7</vt:lpwstr>
  </property>
</Properties>
</file>