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4"/>
  </p:sldMasterIdLst>
  <p:notesMasterIdLst>
    <p:notesMasterId r:id="rId6"/>
  </p:notesMasterIdLst>
  <p:sldIdLst>
    <p:sldId id="480" r:id="rId5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3B"/>
    <a:srgbClr val="FFFFFF"/>
    <a:srgbClr val="FF6666"/>
    <a:srgbClr val="000000"/>
    <a:srgbClr val="F8FBFC"/>
    <a:srgbClr val="0070C0"/>
    <a:srgbClr val="0B64A0"/>
    <a:srgbClr val="B9BAB5"/>
    <a:srgbClr val="FFC7CE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D91265-DBF5-4106-A430-6DB27FE37FC1}" v="1" dt="2026-04-15T09:40:18.5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6238" autoAdjust="0"/>
  </p:normalViewPr>
  <p:slideViewPr>
    <p:cSldViewPr snapToGrid="0" showGuides="1">
      <p:cViewPr>
        <p:scale>
          <a:sx n="81" d="100"/>
          <a:sy n="81" d="100"/>
        </p:scale>
        <p:origin x="592" y="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, Jean Francois" userId="7e147235-bf7f-4bb9-921c-d587c32e4f21" providerId="ADAL" clId="{B8D91265-DBF5-4106-A430-6DB27FE37FC1}"/>
    <pc:docChg chg="custSel modSld">
      <pc:chgData name="Martin, Jean Francois" userId="7e147235-bf7f-4bb9-921c-d587c32e4f21" providerId="ADAL" clId="{B8D91265-DBF5-4106-A430-6DB27FE37FC1}" dt="2026-04-15T10:18:12.952" v="1477" actId="1076"/>
      <pc:docMkLst>
        <pc:docMk/>
      </pc:docMkLst>
      <pc:sldChg chg="addSp delSp modSp mod">
        <pc:chgData name="Martin, Jean Francois" userId="7e147235-bf7f-4bb9-921c-d587c32e4f21" providerId="ADAL" clId="{B8D91265-DBF5-4106-A430-6DB27FE37FC1}" dt="2026-04-15T10:18:12.952" v="1477" actId="1076"/>
        <pc:sldMkLst>
          <pc:docMk/>
          <pc:sldMk cId="361852559" sldId="480"/>
        </pc:sldMkLst>
        <pc:spChg chg="del">
          <ac:chgData name="Martin, Jean Francois" userId="7e147235-bf7f-4bb9-921c-d587c32e4f21" providerId="ADAL" clId="{B8D91265-DBF5-4106-A430-6DB27FE37FC1}" dt="2026-04-15T09:38:04.882" v="0" actId="478"/>
          <ac:spMkLst>
            <pc:docMk/>
            <pc:sldMk cId="361852559" sldId="480"/>
            <ac:spMk id="4" creationId="{24E95747-700D-AE90-B2A5-95A1F3DACBC6}"/>
          </ac:spMkLst>
        </pc:spChg>
        <pc:spChg chg="del">
          <ac:chgData name="Martin, Jean Francois" userId="7e147235-bf7f-4bb9-921c-d587c32e4f21" providerId="ADAL" clId="{B8D91265-DBF5-4106-A430-6DB27FE37FC1}" dt="2026-04-15T09:38:04.882" v="0" actId="478"/>
          <ac:spMkLst>
            <pc:docMk/>
            <pc:sldMk cId="361852559" sldId="480"/>
            <ac:spMk id="5" creationId="{1C33BA1F-F44D-3F08-80DC-B226654A5AA3}"/>
          </ac:spMkLst>
        </pc:spChg>
        <pc:spChg chg="mod">
          <ac:chgData name="Martin, Jean Francois" userId="7e147235-bf7f-4bb9-921c-d587c32e4f21" providerId="ADAL" clId="{B8D91265-DBF5-4106-A430-6DB27FE37FC1}" dt="2026-04-15T09:42:52.123" v="370" actId="207"/>
          <ac:spMkLst>
            <pc:docMk/>
            <pc:sldMk cId="361852559" sldId="480"/>
            <ac:spMk id="7" creationId="{026A6236-8C7B-6530-8040-38419A595450}"/>
          </ac:spMkLst>
        </pc:spChg>
        <pc:spChg chg="del">
          <ac:chgData name="Martin, Jean Francois" userId="7e147235-bf7f-4bb9-921c-d587c32e4f21" providerId="ADAL" clId="{B8D91265-DBF5-4106-A430-6DB27FE37FC1}" dt="2026-04-15T09:38:04.882" v="0" actId="478"/>
          <ac:spMkLst>
            <pc:docMk/>
            <pc:sldMk cId="361852559" sldId="480"/>
            <ac:spMk id="9" creationId="{F8825224-D09D-E43B-8509-7A3D3CA7C36C}"/>
          </ac:spMkLst>
        </pc:spChg>
        <pc:spChg chg="add mod">
          <ac:chgData name="Martin, Jean Francois" userId="7e147235-bf7f-4bb9-921c-d587c32e4f21" providerId="ADAL" clId="{B8D91265-DBF5-4106-A430-6DB27FE37FC1}" dt="2026-04-15T10:18:10.061" v="1476" actId="14100"/>
          <ac:spMkLst>
            <pc:docMk/>
            <pc:sldMk cId="361852559" sldId="480"/>
            <ac:spMk id="10" creationId="{5F6D74B1-72FB-1ACE-8B5F-3FFC6E77F011}"/>
          </ac:spMkLst>
        </pc:spChg>
        <pc:spChg chg="mod">
          <ac:chgData name="Martin, Jean Francois" userId="7e147235-bf7f-4bb9-921c-d587c32e4f21" providerId="ADAL" clId="{B8D91265-DBF5-4106-A430-6DB27FE37FC1}" dt="2026-04-15T10:17:39.026" v="1472" actId="1076"/>
          <ac:spMkLst>
            <pc:docMk/>
            <pc:sldMk cId="361852559" sldId="480"/>
            <ac:spMk id="15" creationId="{73B596E4-C40B-42D1-AB2D-E6D7CF62D41A}"/>
          </ac:spMkLst>
        </pc:spChg>
        <pc:spChg chg="mod">
          <ac:chgData name="Martin, Jean Francois" userId="7e147235-bf7f-4bb9-921c-d587c32e4f21" providerId="ADAL" clId="{B8D91265-DBF5-4106-A430-6DB27FE37FC1}" dt="2026-04-15T09:40:04.904" v="50" actId="113"/>
          <ac:spMkLst>
            <pc:docMk/>
            <pc:sldMk cId="361852559" sldId="480"/>
            <ac:spMk id="28" creationId="{5809F741-76C3-4C31-A92C-D7132D9C1DDB}"/>
          </ac:spMkLst>
        </pc:spChg>
        <pc:picChg chg="del">
          <ac:chgData name="Martin, Jean Francois" userId="7e147235-bf7f-4bb9-921c-d587c32e4f21" providerId="ADAL" clId="{B8D91265-DBF5-4106-A430-6DB27FE37FC1}" dt="2026-04-15T09:42:04.029" v="360" actId="478"/>
          <ac:picMkLst>
            <pc:docMk/>
            <pc:sldMk cId="361852559" sldId="480"/>
            <ac:picMk id="6" creationId="{0C486494-215B-0FB4-111F-53C99B35A5E9}"/>
          </ac:picMkLst>
        </pc:picChg>
        <pc:picChg chg="add mod">
          <ac:chgData name="Martin, Jean Francois" userId="7e147235-bf7f-4bb9-921c-d587c32e4f21" providerId="ADAL" clId="{B8D91265-DBF5-4106-A430-6DB27FE37FC1}" dt="2026-04-15T10:18:12.952" v="1477" actId="1076"/>
          <ac:picMkLst>
            <pc:docMk/>
            <pc:sldMk cId="361852559" sldId="480"/>
            <ac:picMk id="8" creationId="{EF7D2CF3-BA37-A1C4-DFA8-FA76869A2F1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5FB2C-D0D5-49A9-98F1-925E2C0F6A9D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C812A-DEDA-4792-8F26-E53EDDBE7EB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30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0" dirty="0">
                <a:solidFill>
                  <a:srgbClr val="414141"/>
                </a:solidFill>
              </a:rPr>
              <a:t>Je </a:t>
            </a:r>
            <a:r>
              <a:rPr lang="en-US" sz="900" b="0" dirty="0" err="1">
                <a:solidFill>
                  <a:srgbClr val="414141"/>
                </a:solidFill>
              </a:rPr>
              <a:t>m’engage</a:t>
            </a:r>
            <a:r>
              <a:rPr lang="en-US" sz="900" b="0" dirty="0">
                <a:solidFill>
                  <a:srgbClr val="414141"/>
                </a:solidFill>
              </a:rPr>
              <a:t> à </a:t>
            </a:r>
            <a:r>
              <a:rPr lang="en-US" sz="900" b="0" dirty="0" err="1">
                <a:solidFill>
                  <a:srgbClr val="414141"/>
                </a:solidFill>
              </a:rPr>
              <a:t>marquer</a:t>
            </a:r>
            <a:r>
              <a:rPr lang="en-US" sz="900" b="0" dirty="0">
                <a:solidFill>
                  <a:srgbClr val="414141"/>
                </a:solidFill>
              </a:rPr>
              <a:t> </a:t>
            </a:r>
            <a:r>
              <a:rPr lang="en-US" sz="900" dirty="0">
                <a:solidFill>
                  <a:srgbClr val="414141"/>
                </a:solidFill>
              </a:rPr>
              <a:t>un STOP </a:t>
            </a:r>
            <a:r>
              <a:rPr lang="en-US" sz="900" dirty="0" err="1">
                <a:solidFill>
                  <a:srgbClr val="414141"/>
                </a:solidFill>
              </a:rPr>
              <a:t>avant</a:t>
            </a:r>
            <a:r>
              <a:rPr lang="en-US" sz="900" dirty="0">
                <a:solidFill>
                  <a:srgbClr val="414141"/>
                </a:solidFill>
              </a:rPr>
              <a:t> </a:t>
            </a:r>
            <a:r>
              <a:rPr lang="en-US" sz="900" dirty="0" err="1">
                <a:solidFill>
                  <a:srgbClr val="414141"/>
                </a:solidFill>
              </a:rPr>
              <a:t>chaque</a:t>
            </a:r>
            <a:r>
              <a:rPr lang="en-US" sz="900" dirty="0">
                <a:solidFill>
                  <a:srgbClr val="414141"/>
                </a:solidFill>
              </a:rPr>
              <a:t> </a:t>
            </a:r>
            <a:r>
              <a:rPr lang="en-US" sz="900" dirty="0" err="1">
                <a:solidFill>
                  <a:srgbClr val="414141"/>
                </a:solidFill>
              </a:rPr>
              <a:t>opération</a:t>
            </a:r>
            <a:br>
              <a:rPr lang="en-US" sz="900" b="0" dirty="0">
                <a:solidFill>
                  <a:srgbClr val="414141"/>
                </a:solidFill>
              </a:rPr>
            </a:br>
            <a:r>
              <a:rPr lang="en-US" sz="900" b="0" dirty="0">
                <a:solidFill>
                  <a:srgbClr val="414141"/>
                </a:solidFill>
              </a:rPr>
              <a:t>	→  A </a:t>
            </a:r>
            <a:r>
              <a:rPr lang="en-US" sz="900" b="0" dirty="0" err="1">
                <a:solidFill>
                  <a:srgbClr val="414141"/>
                </a:solidFill>
              </a:rPr>
              <a:t>l’issue</a:t>
            </a:r>
            <a:r>
              <a:rPr lang="en-US" sz="900" b="0" dirty="0">
                <a:solidFill>
                  <a:srgbClr val="414141"/>
                </a:solidFill>
              </a:rPr>
              <a:t> du STOP,  je </a:t>
            </a:r>
            <a:r>
              <a:rPr lang="en-US" sz="900" b="0" dirty="0" err="1">
                <a:solidFill>
                  <a:srgbClr val="414141"/>
                </a:solidFill>
              </a:rPr>
              <a:t>prends</a:t>
            </a:r>
            <a:r>
              <a:rPr lang="en-US" sz="900" b="0" dirty="0">
                <a:solidFill>
                  <a:srgbClr val="414141"/>
                </a:solidFill>
              </a:rPr>
              <a:t> la bonne </a:t>
            </a:r>
            <a:r>
              <a:rPr lang="en-US" sz="900" b="0" dirty="0" err="1">
                <a:solidFill>
                  <a:srgbClr val="414141"/>
                </a:solidFill>
              </a:rPr>
              <a:t>décision</a:t>
            </a:r>
            <a:r>
              <a:rPr lang="en-US" sz="900" b="0" dirty="0">
                <a:solidFill>
                  <a:srgbClr val="414141"/>
                </a:solidFill>
              </a:rPr>
              <a:t> </a:t>
            </a:r>
            <a:r>
              <a:rPr lang="en-US" sz="900" dirty="0">
                <a:solidFill>
                  <a:srgbClr val="414141"/>
                </a:solidFill>
              </a:rPr>
              <a:t>pour ma sécurité et </a:t>
            </a:r>
            <a:r>
              <a:rPr lang="en-US" sz="900" dirty="0" err="1">
                <a:solidFill>
                  <a:srgbClr val="414141"/>
                </a:solidFill>
              </a:rPr>
              <a:t>celle</a:t>
            </a:r>
            <a:r>
              <a:rPr lang="en-US" sz="900" dirty="0">
                <a:solidFill>
                  <a:srgbClr val="414141"/>
                </a:solidFill>
              </a:rPr>
              <a:t> de </a:t>
            </a:r>
            <a:r>
              <a:rPr lang="en-US" sz="900" dirty="0" err="1">
                <a:solidFill>
                  <a:srgbClr val="414141"/>
                </a:solidFill>
              </a:rPr>
              <a:t>mes</a:t>
            </a:r>
            <a:r>
              <a:rPr lang="en-US" sz="900" dirty="0">
                <a:solidFill>
                  <a:srgbClr val="414141"/>
                </a:solidFill>
              </a:rPr>
              <a:t> 	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AC812A-DEDA-4792-8F26-E53EDDBE7E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2638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90538A-B5F6-4F13-BA8A-33560195AD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045503-9D1F-451A-9C6E-6D1DA94A66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84122B-B7B4-4B5A-9D0D-817CB2316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FF8DB5-C5BB-4391-98D0-73D1130EB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5B738D-E170-4AEB-B806-5BF2F8771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93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B88B04-6B5B-408E-911C-1399974B7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E46E7C6-01C3-45B3-9DBE-CDAD3E28B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F2676B-7165-43D0-AEB3-B2531897C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E4A195-FC69-461A-905E-939F0E9DC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DB6EAD-E82F-4868-8980-50E652699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21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28C4E4A-70E9-44F3-BB91-31E0243BF1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7DDEFD8-DD63-40AA-826C-59352E2C3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EE1AA8-FDF7-4A18-8B7F-608F0E1C0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6CB8B0-25E8-482B-80CC-6FB99B677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0FF27F-DA12-4D2F-BD41-14F478EBE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38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8C0408-D0DA-419F-93EC-D77125F39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1C6BCD-58F2-4826-AEFA-F828C3BD8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A9F9F4-4355-4297-BED5-0F5568E7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DA5D03-CAF0-4429-9075-BB97F3ABE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6A30DD-C583-42D9-93EC-B690764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38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C7DEB-3624-476B-9B48-287C590E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A7147A-DF75-4C65-A22B-36531CA09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A917BA-33A5-46FE-9E6D-4145C9A9B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7528E6-6C71-41B3-B664-B47A7A280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9ABAD1-1DCC-41AA-AD4D-5ED14DB68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071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4FDBBF-7254-45D0-8F2D-F80ED8DFA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19A14E-725E-4B42-8E3A-9624FE544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7F491DF-764D-41C9-BC66-BDC77267D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4CEBD4-A70B-4FAE-A971-D898904B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D0D9E4-4055-4F11-8F61-BD537591B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706096-056B-4F7F-B040-E93F20F8A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5286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ADD1CA-A44B-462B-A730-BAC5DE4A9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F70215-47C7-485C-B5DC-1E515ED85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EB1950-29E3-464A-8FAB-BD8F1F146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FCF7462-B284-421B-ACFC-D69E25071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EEB018A-3C40-4E35-8651-307FD3632C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B657342-D9F0-4F89-A78F-B47E00A9E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3D282D2-1FB7-4B98-80EA-236583673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B69552A-8E40-4F8C-B987-F4252A9B3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37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3B318E-453F-470C-87D6-A6A21B75F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22BAD0-B87E-401B-9D84-B2DCB1A3F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C6E9126-DB1A-4863-A7AD-C3C0DEA60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E5CB3DA-BC28-4DC2-A775-F9220E337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0928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C6F071D-4528-4BBE-9000-442B1E6C4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4BD25FA-1721-4D29-9B76-3247C4602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929B253-D82B-479E-93F5-37771F0D6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70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287871-0729-466A-AB37-90703C53B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B8A68D-C385-471E-AB6E-C140FB7BB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033504-EBF0-4B8E-8841-C2F883241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68ED730-B00E-4D55-BFD1-4D3543372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59625C-5AA3-4CBD-87A0-76D2FAAE1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CC1B8D-294E-4A62-937F-2D4C13291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319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3371BE-AE3C-40D1-80B0-F4057A004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C081197-F5F1-4987-9715-8459AC78FE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A32CD6-98AA-48D5-A89F-5368F2388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6282BC8-CA0D-4713-9583-B256DBA2A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D6DFD3-F8C0-4FEA-9CEC-0006849C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009C86-585E-4518-A326-9126DD8C2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292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3E19C04-F9AC-4B1A-AA0E-0DE48354A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71B174-1E42-49D5-BF52-5419F3466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02DA6D-879A-46AD-BC13-F359E7FDC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2723B-137E-4F90-A56F-C2A968DC752E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A4B4BC-77D4-4822-84CB-ACA7F6E2A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103F5B-7E68-4CA1-835F-528EBE60A4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720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8159B12E-414F-417C-B85F-67D252C9D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8424" y="133734"/>
            <a:ext cx="472487" cy="495202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B918AD5A-F209-40DD-A06A-322B826B35E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0055" y="72607"/>
            <a:ext cx="1442251" cy="883453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5809F741-76C3-4C31-A92C-D7132D9C1DDB}"/>
              </a:ext>
            </a:extLst>
          </p:cNvPr>
          <p:cNvSpPr txBox="1"/>
          <p:nvPr/>
        </p:nvSpPr>
        <p:spPr>
          <a:xfrm>
            <a:off x="752688" y="133734"/>
            <a:ext cx="338132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50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Gilroy" panose="00000500000000000000" pitchFamily="50" charset="0"/>
                <a:ea typeface="+mn-ea"/>
                <a:cs typeface="+mn-cs"/>
              </a:rPr>
              <a:t>Minute sécurité </a:t>
            </a:r>
          </a:p>
          <a:p>
            <a:pPr marL="0" marR="0" lvl="0" indent="0" algn="l" defTabSz="91428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Gilroy" panose="00000500000000000000" pitchFamily="50" charset="0"/>
                <a:ea typeface="MS PGothic" pitchFamily="34" charset="-128"/>
                <a:cs typeface="+mn-cs"/>
              </a:rPr>
              <a:t>Hiérarchisation des mesures de prévention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696969"/>
              </a:solidFill>
              <a:effectLst/>
              <a:uLnTx/>
              <a:uFillTx/>
              <a:latin typeface="Gilroy" panose="00000500000000000000" pitchFamily="50" charset="0"/>
              <a:ea typeface="MS PGothic" pitchFamily="34" charset="-128"/>
              <a:cs typeface="+mn-cs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5EC2CDC-EFB6-4234-91BC-04AF47AE3FF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250" y="-7688"/>
            <a:ext cx="4857750" cy="1210053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2DD8D098-9D09-4E9F-9C12-7B9F701EAE4D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80046" y="4568971"/>
            <a:ext cx="2281260" cy="447571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1B96D831-3243-43FC-93C7-4BD58F59D81F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61668" y="4566003"/>
            <a:ext cx="2281259" cy="451780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73B596E4-C40B-42D1-AB2D-E6D7CF62D41A}"/>
              </a:ext>
            </a:extLst>
          </p:cNvPr>
          <p:cNvSpPr txBox="1"/>
          <p:nvPr/>
        </p:nvSpPr>
        <p:spPr>
          <a:xfrm>
            <a:off x="4873335" y="1790467"/>
            <a:ext cx="4172430" cy="24929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retenir :</a:t>
            </a:r>
            <a:b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lang="fr-FR" sz="1200" dirty="0">
                <a:solidFill>
                  <a:srgbClr val="00B050"/>
                </a:solidFill>
                <a:latin typeface="Calibri" panose="020F0502020204030204"/>
              </a:rPr>
              <a:t>Lorsque je prépare une intervention, en réalisant l’analyse de  risque (ICP, MOS, Analyse avant intervention, MOS FMR, 5 minutes avant d’agir), pour chaque risque potentiellement grave identifié, je me pose les questions suivantes :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dirty="0">
                <a:solidFill>
                  <a:srgbClr val="00B050"/>
                </a:solidFill>
                <a:latin typeface="Calibri" panose="020F0502020204030204"/>
              </a:rPr>
              <a:t>est-ce que je peux supprimer le risque (Consignation…)</a:t>
            </a:r>
          </a:p>
          <a:p>
            <a:pPr marL="171450" marR="0" lvl="0" indent="-17145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 non </a:t>
            </a:r>
            <a:r>
              <a:rPr lang="fr-FR" sz="1200" dirty="0">
                <a:solidFill>
                  <a:srgbClr val="00B050"/>
                </a:solidFill>
                <a:latin typeface="Calibri" panose="020F0502020204030204"/>
              </a:rPr>
              <a:t>est-ce que je peux mettre en place une protection collective (échafaudage, barrières rigides..)</a:t>
            </a:r>
          </a:p>
          <a:p>
            <a:pPr marL="171450" marR="0" lvl="0" indent="-17145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 non</a:t>
            </a:r>
            <a:r>
              <a:rPr lang="fr-FR" sz="1200" dirty="0">
                <a:solidFill>
                  <a:srgbClr val="00B050"/>
                </a:solidFill>
                <a:latin typeface="Calibri" panose="020F0502020204030204"/>
              </a:rPr>
              <a:t>, et en dernier lieu, quelles mesures de prévention spécifiques organisationnelles (permis, point d’arrêt…) et quels EPI spécifique sont à mettre en place pour traiter le risque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lèche : droite rayée 6">
            <a:extLst>
              <a:ext uri="{FF2B5EF4-FFF2-40B4-BE49-F238E27FC236}">
                <a16:creationId xmlns:a16="http://schemas.microsoft.com/office/drawing/2014/main" id="{026A6236-8C7B-6530-8040-38419A595450}"/>
              </a:ext>
            </a:extLst>
          </p:cNvPr>
          <p:cNvSpPr/>
          <p:nvPr/>
        </p:nvSpPr>
        <p:spPr>
          <a:xfrm>
            <a:off x="4537970" y="2788113"/>
            <a:ext cx="200642" cy="222644"/>
          </a:xfrm>
          <a:prstGeom prst="strip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F7D2CF3-BA37-A1C4-DFA8-FA76869A2F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0817" y="2136886"/>
            <a:ext cx="4014506" cy="2655939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5F6D74B1-72FB-1ACE-8B5F-3FFC6E77F011}"/>
              </a:ext>
            </a:extLst>
          </p:cNvPr>
          <p:cNvSpPr txBox="1"/>
          <p:nvPr/>
        </p:nvSpPr>
        <p:spPr>
          <a:xfrm>
            <a:off x="230817" y="734579"/>
            <a:ext cx="3984762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 contexte :</a:t>
            </a:r>
            <a:b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 nouveau manuel de management de la santé / sécurité du Groupe ArcelorMittal nous rappelle que le principe de hiérarchisation des mesures de prévention est à prendre en compte dans tous nos processus de management de la sécurité pour la prévention des risques potentiellement mortels et graves</a:t>
            </a:r>
          </a:p>
        </p:txBody>
      </p:sp>
    </p:spTree>
    <p:extLst>
      <p:ext uri="{BB962C8B-B14F-4D97-AF65-F5344CB8AC3E}">
        <p14:creationId xmlns:p14="http://schemas.microsoft.com/office/powerpoint/2010/main" val="3618525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1A4235BF048640B2FED3B7B7E2AEE7" ma:contentTypeVersion="15" ma:contentTypeDescription="Create a new document." ma:contentTypeScope="" ma:versionID="110ddfb752a7b0d70442c7b19724a257">
  <xsd:schema xmlns:xsd="http://www.w3.org/2001/XMLSchema" xmlns:xs="http://www.w3.org/2001/XMLSchema" xmlns:p="http://schemas.microsoft.com/office/2006/metadata/properties" xmlns:ns3="21fdd857-c237-40d7-9151-11e2f6d68fbb" xmlns:ns4="b80218c3-e0de-41b1-8b33-d8cb9f667b99" targetNamespace="http://schemas.microsoft.com/office/2006/metadata/properties" ma:root="true" ma:fieldsID="d1be6c21f963091910c8c45fb670b329" ns3:_="" ns4:_="">
    <xsd:import namespace="21fdd857-c237-40d7-9151-11e2f6d68fbb"/>
    <xsd:import namespace="b80218c3-e0de-41b1-8b33-d8cb9f667b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LengthInSeconds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dd857-c237-40d7-9151-11e2f6d68f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0218c3-e0de-41b1-8b33-d8cb9f667b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80218c3-e0de-41b1-8b33-d8cb9f667b99" xsi:nil="true"/>
  </documentManagement>
</p:properties>
</file>

<file path=customXml/itemProps1.xml><?xml version="1.0" encoding="utf-8"?>
<ds:datastoreItem xmlns:ds="http://schemas.openxmlformats.org/officeDocument/2006/customXml" ds:itemID="{5640607D-153B-4BD4-8816-BEA87B35CE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7CC5F4-7139-44F3-819F-6F27E073B6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fdd857-c237-40d7-9151-11e2f6d68fbb"/>
    <ds:schemaRef ds:uri="b80218c3-e0de-41b1-8b33-d8cb9f667b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719E1B-A57F-4AB3-995D-19C06D2296F3}">
  <ds:schemaRefs>
    <ds:schemaRef ds:uri="http://schemas.microsoft.com/office/2006/documentManagement/types"/>
    <ds:schemaRef ds:uri="b80218c3-e0de-41b1-8b33-d8cb9f667b99"/>
    <ds:schemaRef ds:uri="21fdd857-c237-40d7-9151-11e2f6d68fbb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15861</TotalTime>
  <Words>196</Words>
  <Application>Microsoft Office PowerPoint</Application>
  <PresentationFormat>Affichage à l'écran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Gilroy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Louden, Ian</dc:creator>
  <cp:lastModifiedBy>Martin, Jean Francois</cp:lastModifiedBy>
  <cp:revision>527</cp:revision>
  <dcterms:created xsi:type="dcterms:W3CDTF">2019-08-07T16:42:59Z</dcterms:created>
  <dcterms:modified xsi:type="dcterms:W3CDTF">2026-04-15T10:18:18Z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0x010100E01A4235BF048640B2FED3B7B7E2AEE7</vt:lpwstr>
  </property>
</Properties>
</file>