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4"/>
  </p:sldMasterIdLst>
  <p:notesMasterIdLst>
    <p:notesMasterId r:id="rId6"/>
  </p:notesMasterIdLst>
  <p:sldIdLst>
    <p:sldId id="2147483523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jonghe, Christelle" initials="DC" lastIdx="1" clrIdx="0">
    <p:extLst>
      <p:ext uri="{19B8F6BF-5375-455C-9EA6-DF929625EA0E}">
        <p15:presenceInfo xmlns:p15="http://schemas.microsoft.com/office/powerpoint/2012/main" userId="S-1-5-21-2842164655-3957589604-2876571664-170611" providerId="AD"/>
      </p:ext>
    </p:extLst>
  </p:cmAuthor>
  <p:cmAuthor id="2" name="Hannequin, Raphael" initials="HR" lastIdx="1" clrIdx="1">
    <p:extLst>
      <p:ext uri="{19B8F6BF-5375-455C-9EA6-DF929625EA0E}">
        <p15:presenceInfo xmlns:p15="http://schemas.microsoft.com/office/powerpoint/2012/main" userId="S::P028002@arcelormittal.net::ac2006bb-5c8c-47b9-b8f7-7cdd907446fe" providerId="AD"/>
      </p:ext>
    </p:extLst>
  </p:cmAuthor>
  <p:cmAuthor id="3" name="Jominet, Nicolas" initials="JN" lastIdx="1" clrIdx="2">
    <p:extLst>
      <p:ext uri="{19B8F6BF-5375-455C-9EA6-DF929625EA0E}">
        <p15:presenceInfo xmlns:p15="http://schemas.microsoft.com/office/powerpoint/2012/main" userId="S::U053465@arcelormittal.net::f625bdf5-8545-46cb-ba07-5ce6ed4edf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823B"/>
    <a:srgbClr val="FFB963"/>
    <a:srgbClr val="EF784C"/>
    <a:srgbClr val="EEEDED"/>
    <a:srgbClr val="BF2C7B"/>
    <a:srgbClr val="9C27B0"/>
    <a:srgbClr val="009933"/>
    <a:srgbClr val="0070C0"/>
    <a:srgbClr val="039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5433" autoAdjust="0"/>
  </p:normalViewPr>
  <p:slideViewPr>
    <p:cSldViewPr snapToGrid="0" showGuides="1">
      <p:cViewPr varScale="1">
        <p:scale>
          <a:sx n="146" d="100"/>
          <a:sy n="146" d="100"/>
        </p:scale>
        <p:origin x="636" y="11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4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geot, Christel" userId="a4eb1df8-720b-4591-87f9-5d93097d0068" providerId="ADAL" clId="{77BEB89E-C338-4E52-81F3-A322ED917EF9}"/>
    <pc:docChg chg="delSld delMainMaster">
      <pc:chgData name="Mangeot, Christel" userId="a4eb1df8-720b-4591-87f9-5d93097d0068" providerId="ADAL" clId="{77BEB89E-C338-4E52-81F3-A322ED917EF9}" dt="2026-04-01T06:11:05.541" v="17" actId="47"/>
      <pc:docMkLst>
        <pc:docMk/>
      </pc:docMkLst>
      <pc:sldChg chg="del">
        <pc:chgData name="Mangeot, Christel" userId="a4eb1df8-720b-4591-87f9-5d93097d0068" providerId="ADAL" clId="{77BEB89E-C338-4E52-81F3-A322ED917EF9}" dt="2026-04-01T06:10:53.820" v="0" actId="47"/>
        <pc:sldMkLst>
          <pc:docMk/>
          <pc:sldMk cId="1111680805" sldId="283"/>
        </pc:sldMkLst>
      </pc:sldChg>
      <pc:sldChg chg="del">
        <pc:chgData name="Mangeot, Christel" userId="a4eb1df8-720b-4591-87f9-5d93097d0068" providerId="ADAL" clId="{77BEB89E-C338-4E52-81F3-A322ED917EF9}" dt="2026-04-01T06:10:59.303" v="10" actId="47"/>
        <pc:sldMkLst>
          <pc:docMk/>
          <pc:sldMk cId="2889910965" sldId="353"/>
        </pc:sldMkLst>
      </pc:sldChg>
      <pc:sldChg chg="del">
        <pc:chgData name="Mangeot, Christel" userId="a4eb1df8-720b-4591-87f9-5d93097d0068" providerId="ADAL" clId="{77BEB89E-C338-4E52-81F3-A322ED917EF9}" dt="2026-04-01T06:10:55.516" v="1" actId="47"/>
        <pc:sldMkLst>
          <pc:docMk/>
          <pc:sldMk cId="433782396" sldId="447"/>
        </pc:sldMkLst>
      </pc:sldChg>
      <pc:sldChg chg="del">
        <pc:chgData name="Mangeot, Christel" userId="a4eb1df8-720b-4591-87f9-5d93097d0068" providerId="ADAL" clId="{77BEB89E-C338-4E52-81F3-A322ED917EF9}" dt="2026-04-01T06:11:04.390" v="16" actId="47"/>
        <pc:sldMkLst>
          <pc:docMk/>
          <pc:sldMk cId="3803949759" sldId="457"/>
        </pc:sldMkLst>
      </pc:sldChg>
      <pc:sldChg chg="del">
        <pc:chgData name="Mangeot, Christel" userId="a4eb1df8-720b-4591-87f9-5d93097d0068" providerId="ADAL" clId="{77BEB89E-C338-4E52-81F3-A322ED917EF9}" dt="2026-04-01T06:10:57.661" v="6" actId="47"/>
        <pc:sldMkLst>
          <pc:docMk/>
          <pc:sldMk cId="346648636" sldId="461"/>
        </pc:sldMkLst>
      </pc:sldChg>
      <pc:sldChg chg="del">
        <pc:chgData name="Mangeot, Christel" userId="a4eb1df8-720b-4591-87f9-5d93097d0068" providerId="ADAL" clId="{77BEB89E-C338-4E52-81F3-A322ED917EF9}" dt="2026-04-01T06:10:58.043" v="7" actId="47"/>
        <pc:sldMkLst>
          <pc:docMk/>
          <pc:sldMk cId="4222935683" sldId="462"/>
        </pc:sldMkLst>
      </pc:sldChg>
      <pc:sldChg chg="del">
        <pc:chgData name="Mangeot, Christel" userId="a4eb1df8-720b-4591-87f9-5d93097d0068" providerId="ADAL" clId="{77BEB89E-C338-4E52-81F3-A322ED917EF9}" dt="2026-04-01T06:10:56.506" v="3" actId="47"/>
        <pc:sldMkLst>
          <pc:docMk/>
          <pc:sldMk cId="1732441308" sldId="469"/>
        </pc:sldMkLst>
      </pc:sldChg>
      <pc:sldChg chg="del">
        <pc:chgData name="Mangeot, Christel" userId="a4eb1df8-720b-4591-87f9-5d93097d0068" providerId="ADAL" clId="{77BEB89E-C338-4E52-81F3-A322ED917EF9}" dt="2026-04-01T06:11:05.541" v="17" actId="47"/>
        <pc:sldMkLst>
          <pc:docMk/>
          <pc:sldMk cId="1640065988" sldId="470"/>
        </pc:sldMkLst>
      </pc:sldChg>
      <pc:sldChg chg="del">
        <pc:chgData name="Mangeot, Christel" userId="a4eb1df8-720b-4591-87f9-5d93097d0068" providerId="ADAL" clId="{77BEB89E-C338-4E52-81F3-A322ED917EF9}" dt="2026-04-01T06:10:56.098" v="2" actId="47"/>
        <pc:sldMkLst>
          <pc:docMk/>
          <pc:sldMk cId="819134408" sldId="475"/>
        </pc:sldMkLst>
      </pc:sldChg>
      <pc:sldChg chg="del">
        <pc:chgData name="Mangeot, Christel" userId="a4eb1df8-720b-4591-87f9-5d93097d0068" providerId="ADAL" clId="{77BEB89E-C338-4E52-81F3-A322ED917EF9}" dt="2026-04-01T06:11:00.305" v="12" actId="47"/>
        <pc:sldMkLst>
          <pc:docMk/>
          <pc:sldMk cId="282333822" sldId="555"/>
        </pc:sldMkLst>
      </pc:sldChg>
      <pc:sldChg chg="del">
        <pc:chgData name="Mangeot, Christel" userId="a4eb1df8-720b-4591-87f9-5d93097d0068" providerId="ADAL" clId="{77BEB89E-C338-4E52-81F3-A322ED917EF9}" dt="2026-04-01T06:10:59.795" v="11" actId="47"/>
        <pc:sldMkLst>
          <pc:docMk/>
          <pc:sldMk cId="1223007590" sldId="2139119966"/>
        </pc:sldMkLst>
      </pc:sldChg>
      <pc:sldChg chg="del">
        <pc:chgData name="Mangeot, Christel" userId="a4eb1df8-720b-4591-87f9-5d93097d0068" providerId="ADAL" clId="{77BEB89E-C338-4E52-81F3-A322ED917EF9}" dt="2026-04-01T06:10:58.474" v="8" actId="47"/>
        <pc:sldMkLst>
          <pc:docMk/>
          <pc:sldMk cId="2551355308" sldId="2147483396"/>
        </pc:sldMkLst>
      </pc:sldChg>
      <pc:sldChg chg="del">
        <pc:chgData name="Mangeot, Christel" userId="a4eb1df8-720b-4591-87f9-5d93097d0068" providerId="ADAL" clId="{77BEB89E-C338-4E52-81F3-A322ED917EF9}" dt="2026-04-01T06:11:00.769" v="13" actId="47"/>
        <pc:sldMkLst>
          <pc:docMk/>
          <pc:sldMk cId="420914902" sldId="2147483429"/>
        </pc:sldMkLst>
      </pc:sldChg>
      <pc:sldChg chg="del">
        <pc:chgData name="Mangeot, Christel" userId="a4eb1df8-720b-4591-87f9-5d93097d0068" providerId="ADAL" clId="{77BEB89E-C338-4E52-81F3-A322ED917EF9}" dt="2026-04-01T06:11:01.851" v="14" actId="47"/>
        <pc:sldMkLst>
          <pc:docMk/>
          <pc:sldMk cId="843633443" sldId="2147483439"/>
        </pc:sldMkLst>
      </pc:sldChg>
      <pc:sldChg chg="del">
        <pc:chgData name="Mangeot, Christel" userId="a4eb1df8-720b-4591-87f9-5d93097d0068" providerId="ADAL" clId="{77BEB89E-C338-4E52-81F3-A322ED917EF9}" dt="2026-04-01T06:10:56.913" v="4" actId="47"/>
        <pc:sldMkLst>
          <pc:docMk/>
          <pc:sldMk cId="1047940093" sldId="2147483445"/>
        </pc:sldMkLst>
      </pc:sldChg>
      <pc:sldChg chg="del">
        <pc:chgData name="Mangeot, Christel" userId="a4eb1df8-720b-4591-87f9-5d93097d0068" providerId="ADAL" clId="{77BEB89E-C338-4E52-81F3-A322ED917EF9}" dt="2026-04-01T06:10:58.889" v="9" actId="47"/>
        <pc:sldMkLst>
          <pc:docMk/>
          <pc:sldMk cId="2100058727" sldId="2147483520"/>
        </pc:sldMkLst>
      </pc:sldChg>
      <pc:sldChg chg="del">
        <pc:chgData name="Mangeot, Christel" userId="a4eb1df8-720b-4591-87f9-5d93097d0068" providerId="ADAL" clId="{77BEB89E-C338-4E52-81F3-A322ED917EF9}" dt="2026-04-01T06:11:03.755" v="15" actId="47"/>
        <pc:sldMkLst>
          <pc:docMk/>
          <pc:sldMk cId="1733795857" sldId="2147483522"/>
        </pc:sldMkLst>
      </pc:sldChg>
      <pc:sldChg chg="del">
        <pc:chgData name="Mangeot, Christel" userId="a4eb1df8-720b-4591-87f9-5d93097d0068" providerId="ADAL" clId="{77BEB89E-C338-4E52-81F3-A322ED917EF9}" dt="2026-04-01T06:10:57.287" v="5" actId="47"/>
        <pc:sldMkLst>
          <pc:docMk/>
          <pc:sldMk cId="3405719047" sldId="2147483524"/>
        </pc:sldMkLst>
      </pc:sldChg>
      <pc:sldMasterChg chg="del delSldLayout">
        <pc:chgData name="Mangeot, Christel" userId="a4eb1df8-720b-4591-87f9-5d93097d0068" providerId="ADAL" clId="{77BEB89E-C338-4E52-81F3-A322ED917EF9}" dt="2026-04-01T06:11:01.851" v="14" actId="47"/>
        <pc:sldMasterMkLst>
          <pc:docMk/>
          <pc:sldMasterMk cId="2029201059" sldId="2147483672"/>
        </pc:sldMasterMkLst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105030795" sldId="2147483674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458049234" sldId="2147483676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963155912" sldId="2147483678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187362372" sldId="2147483679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833406351" sldId="2147483733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062819727" sldId="2147483734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844077882" sldId="2147483735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722044451" sldId="2147483736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3206240020" sldId="2147483737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067381471" sldId="2147483738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251600304" sldId="2147483739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39890089" sldId="2147483740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362291854" sldId="2147483741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318881440" sldId="2147483742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985291455" sldId="2147483743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887800712" sldId="2147483744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827369881" sldId="2147483745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500251029" sldId="2147483746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3092525271" sldId="2147483747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825019588" sldId="2147483748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921166455" sldId="2147483749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546942619" sldId="2147483750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92592091" sldId="2147483751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96530756" sldId="2147483752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2373489124" sldId="2147483753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487603360" sldId="2147483754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761742798" sldId="2147483755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334567029" sldId="2147483756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269019716" sldId="2147483757"/>
          </pc:sldLayoutMkLst>
        </pc:sldLayoutChg>
        <pc:sldLayoutChg chg="del">
          <pc:chgData name="Mangeot, Christel" userId="a4eb1df8-720b-4591-87f9-5d93097d0068" providerId="ADAL" clId="{77BEB89E-C338-4E52-81F3-A322ED917EF9}" dt="2026-04-01T06:11:01.851" v="14" actId="47"/>
          <pc:sldLayoutMkLst>
            <pc:docMk/>
            <pc:sldMasterMk cId="2029201059" sldId="2147483672"/>
            <pc:sldLayoutMk cId="1060971163" sldId="2147483758"/>
          </pc:sldLayoutMkLst>
        </pc:sldLayoutChg>
      </pc:sldMasterChg>
      <pc:sldMasterChg chg="del delSldLayout">
        <pc:chgData name="Mangeot, Christel" userId="a4eb1df8-720b-4591-87f9-5d93097d0068" providerId="ADAL" clId="{77BEB89E-C338-4E52-81F3-A322ED917EF9}" dt="2026-04-01T06:10:58.474" v="8" actId="47"/>
        <pc:sldMasterMkLst>
          <pc:docMk/>
          <pc:sldMasterMk cId="4097585089" sldId="2147483825"/>
        </pc:sldMasterMkLst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3269241440" sldId="2147483826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120651424" sldId="2147483827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2736767027" sldId="2147483828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3667832684" sldId="2147483829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2038870259" sldId="2147483830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2995064804" sldId="2147483831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2587767693" sldId="2147483832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2706414252" sldId="2147483833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4075312072" sldId="2147483834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3257194392" sldId="2147483835"/>
          </pc:sldLayoutMkLst>
        </pc:sldLayoutChg>
        <pc:sldLayoutChg chg="del">
          <pc:chgData name="Mangeot, Christel" userId="a4eb1df8-720b-4591-87f9-5d93097d0068" providerId="ADAL" clId="{77BEB89E-C338-4E52-81F3-A322ED917EF9}" dt="2026-04-01T06:10:58.474" v="8" actId="47"/>
          <pc:sldLayoutMkLst>
            <pc:docMk/>
            <pc:sldMasterMk cId="4097585089" sldId="2147483825"/>
            <pc:sldLayoutMk cId="785108576" sldId="2147483836"/>
          </pc:sldLayoutMkLst>
        </pc:sldLayoutChg>
      </pc:sldMasterChg>
      <pc:sldMasterChg chg="del delSldLayout">
        <pc:chgData name="Mangeot, Christel" userId="a4eb1df8-720b-4591-87f9-5d93097d0068" providerId="ADAL" clId="{77BEB89E-C338-4E52-81F3-A322ED917EF9}" dt="2026-04-01T06:11:05.541" v="17" actId="47"/>
        <pc:sldMasterMkLst>
          <pc:docMk/>
          <pc:sldMasterMk cId="3411699831" sldId="2147483849"/>
        </pc:sldMasterMkLst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580478207" sldId="2147483850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447279393" sldId="2147483851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917589115" sldId="2147483852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566753266" sldId="2147483853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393758598" sldId="2147483854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555196716" sldId="2147483855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305700225" sldId="2147483856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565435357" sldId="2147483857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375960770" sldId="2147483858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417134473" sldId="2147483859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019604185" sldId="2147483860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398217253" sldId="2147483861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719180994" sldId="2147483862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826605159" sldId="2147483863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468394707" sldId="2147483864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4073374964" sldId="2147483865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683866777" sldId="2147483866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574557598" sldId="2147483867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162024510" sldId="2147483868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825782914" sldId="2147483869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4150862265" sldId="2147483870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401169632" sldId="2147483871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061063367" sldId="2147483872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661363840" sldId="2147483873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036927548" sldId="2147483874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18206331" sldId="2147483875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299584414" sldId="2147483876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2413292989" sldId="2147483877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736158715" sldId="2147483878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1199482032" sldId="2147483879"/>
          </pc:sldLayoutMkLst>
        </pc:sldLayoutChg>
        <pc:sldLayoutChg chg="del">
          <pc:chgData name="Mangeot, Christel" userId="a4eb1df8-720b-4591-87f9-5d93097d0068" providerId="ADAL" clId="{77BEB89E-C338-4E52-81F3-A322ED917EF9}" dt="2026-04-01T06:11:05.541" v="17" actId="47"/>
          <pc:sldLayoutMkLst>
            <pc:docMk/>
            <pc:sldMasterMk cId="3411699831" sldId="2147483849"/>
            <pc:sldLayoutMk cId="3251736329" sldId="214748388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49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29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36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90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95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16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89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959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82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65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6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rcelormittal.sharepoint.com/sites/TV003F_AMF_securite/Documents%20partages/Forms/AllItems.aspx?id=%2Fsites%2FTV003F%5FAMF%5Fsecurite%2FDocuments%20partages%2FStandards%2FStandard%20Chef%20de%20Manoeuvre&amp;viewid=7d9532ba%2D7e42%2D4d44%2D87c6%2D8507ef3af287" TargetMode="External"/><Relationship Id="rId13" Type="http://schemas.openxmlformats.org/officeDocument/2006/relationships/image" Target="../media/image10.svg"/><Relationship Id="rId3" Type="http://schemas.openxmlformats.org/officeDocument/2006/relationships/image" Target="../media/image2.png"/><Relationship Id="rId7" Type="http://schemas.openxmlformats.org/officeDocument/2006/relationships/hyperlink" Target="https://arcelormittal.sharepoint.com/sites/TV003F_AMF_securite/Documents%20partages/Forms/AllItems.aspx?id=/sites/TV003F_AMF_securite/Documents%20partages/Standards/Standard%20Chef%20de%20Manoeuvre&amp;viewid=7d9532ba-7e42-4d44-87c6-8507ef3af287" TargetMode="External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424" y="133734"/>
            <a:ext cx="472487" cy="49520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0055" y="72607"/>
            <a:ext cx="1442251" cy="883453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779595" y="88036"/>
            <a:ext cx="379240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783">
              <a:defRPr/>
            </a:pPr>
            <a:r>
              <a:rPr lang="fr-FR" dirty="0">
                <a:solidFill>
                  <a:schemeClr val="tx2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685783">
              <a:defRPr/>
            </a:pPr>
            <a:r>
              <a:rPr lang="fr-FR" kern="0" dirty="0">
                <a:solidFill>
                  <a:schemeClr val="tx2"/>
                </a:solidFill>
                <a:latin typeface="Arial"/>
              </a:rPr>
              <a:t>Utilisation du DI (Disjoncteur principal) lors d’une opération de levage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250" y="6713"/>
            <a:ext cx="4857750" cy="121005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0" y="4685009"/>
            <a:ext cx="2281260" cy="44757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67116" y="4685008"/>
            <a:ext cx="2281259" cy="451780"/>
          </a:xfrm>
          <a:prstGeom prst="rect">
            <a:avLst/>
          </a:prstGeom>
        </p:spPr>
      </p:pic>
      <p:sp>
        <p:nvSpPr>
          <p:cNvPr id="13" name="ZoneTexte 12">
            <a:hlinkClick r:id="rId7"/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42058" y="4076481"/>
            <a:ext cx="9040307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342892">
              <a:defRPr/>
            </a:pPr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Standard AMF chef de manœuvre : </a:t>
            </a:r>
            <a:r>
              <a:rPr lang="fr-FR" sz="1200" dirty="0" err="1">
                <a:solidFill>
                  <a:prstClr val="black"/>
                </a:solidFill>
                <a:latin typeface="Calibri" panose="020F0502020204030204"/>
                <a:hlinkClick r:id="rId8"/>
              </a:rPr>
              <a:t>AMF_securite</a:t>
            </a:r>
            <a:r>
              <a:rPr lang="fr-FR" sz="1200" dirty="0">
                <a:solidFill>
                  <a:prstClr val="black"/>
                </a:solidFill>
                <a:latin typeface="Calibri" panose="020F0502020204030204"/>
                <a:hlinkClick r:id="rId8"/>
              </a:rPr>
              <a:t> - Documents - Standard Chef de Manoeuvre - Tous les documents</a:t>
            </a:r>
            <a:r>
              <a:rPr lang="fr-FR" sz="1200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endParaRPr lang="fr-FR" sz="1200" b="1" dirty="0">
              <a:solidFill>
                <a:srgbClr val="0070C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5B30540-731F-3EB7-007F-C6D2173CEF4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040" y="4414065"/>
            <a:ext cx="603079" cy="603079"/>
          </a:xfrm>
          <a:prstGeom prst="ellipse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8C134935-9D23-DB93-13C8-0AE7D16CA60E}"/>
              </a:ext>
            </a:extLst>
          </p:cNvPr>
          <p:cNvSpPr txBox="1">
            <a:spLocks/>
          </p:cNvSpPr>
          <p:nvPr/>
        </p:nvSpPr>
        <p:spPr bwMode="auto">
          <a:xfrm>
            <a:off x="534660" y="4414065"/>
            <a:ext cx="1756602" cy="385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914378">
              <a:defRPr/>
            </a:pPr>
            <a:r>
              <a:rPr lang="fr-FR" sz="900" kern="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Règle d’or n</a:t>
            </a:r>
            <a:r>
              <a:rPr lang="fr-FR" sz="900" kern="0" spc="-30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°5</a:t>
            </a:r>
            <a:endParaRPr lang="fr-FR" sz="800" kern="0" dirty="0">
              <a:solidFill>
                <a:srgbClr val="E7E6E6">
                  <a:lumMod val="50000"/>
                </a:srgbClr>
              </a:solidFill>
              <a:latin typeface="Arial"/>
              <a:ea typeface="MS PGothic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DBBE55-8FB0-D6CE-9484-9BEB18826F05}"/>
              </a:ext>
            </a:extLst>
          </p:cNvPr>
          <p:cNvSpPr txBox="1"/>
          <p:nvPr/>
        </p:nvSpPr>
        <p:spPr>
          <a:xfrm>
            <a:off x="685898" y="4524063"/>
            <a:ext cx="1586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>
              <a:defRPr/>
            </a:pPr>
            <a:r>
              <a:rPr lang="fr-FR" sz="800" dirty="0">
                <a:solidFill>
                  <a:srgbClr val="E7E6E6">
                    <a:lumMod val="50000"/>
                  </a:srgbClr>
                </a:solidFill>
                <a:latin typeface="VAG Rounded Std Light" panose="020F0502020204020204" pitchFamily="34" charset="0"/>
              </a:rPr>
              <a:t>Je respecte toutes les règles concernant la manutention des charges et ne me tiens jamais sous une charge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51FA7E-1609-723B-666D-8D2EA2C7B969}"/>
              </a:ext>
            </a:extLst>
          </p:cNvPr>
          <p:cNvSpPr txBox="1"/>
          <p:nvPr/>
        </p:nvSpPr>
        <p:spPr>
          <a:xfrm>
            <a:off x="146098" y="3012206"/>
            <a:ext cx="4003137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defTabSz="257175">
              <a:defRPr/>
            </a:pPr>
            <a:endParaRPr lang="fr-FR" sz="1000" kern="0" dirty="0">
              <a:solidFill>
                <a:srgbClr val="414141"/>
              </a:solidFill>
              <a:latin typeface="Arial"/>
              <a:ea typeface="MS PGothic"/>
            </a:endParaRPr>
          </a:p>
          <a:p>
            <a:pPr algn="just" defTabSz="257175">
              <a:defRPr/>
            </a:pPr>
            <a:r>
              <a:rPr lang="fr-FR" sz="1000" b="1" kern="0" dirty="0">
                <a:solidFill>
                  <a:srgbClr val="ED7D31"/>
                </a:solidFill>
                <a:latin typeface="Arial"/>
                <a:ea typeface="MS PGothic"/>
              </a:rPr>
              <a:t>            La coupure du DI n’est pas une consignation : c’est une mise hors énergie des mouvements de l’engin  réalisée par le conducteur de l’engin à partir de son poste de conduite, à la demande du chef de manœuvre. </a:t>
            </a:r>
            <a:endParaRPr lang="fr-FR" sz="1000" kern="0" dirty="0">
              <a:solidFill>
                <a:srgbClr val="414141"/>
              </a:solidFill>
              <a:latin typeface="Arial"/>
              <a:ea typeface="MS PGothic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13B04E9B-84D2-A255-0CB6-74409A1AB744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1966" y="1224052"/>
            <a:ext cx="5011291" cy="1283824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F0B2CE84-80B5-CB2B-8EA4-CB2FDA105DFC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2494" y="2507876"/>
            <a:ext cx="4879871" cy="150802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C7A9F3-3EAF-49DB-33D3-CC65D2220600}"/>
              </a:ext>
            </a:extLst>
          </p:cNvPr>
          <p:cNvSpPr txBox="1"/>
          <p:nvPr/>
        </p:nvSpPr>
        <p:spPr>
          <a:xfrm>
            <a:off x="104040" y="1347755"/>
            <a:ext cx="4003137" cy="1862048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just" defTabSz="257175">
              <a:defRPr/>
            </a:pPr>
            <a:r>
              <a:rPr lang="fr-FR" sz="1000" kern="0" dirty="0">
                <a:solidFill>
                  <a:srgbClr val="00B050"/>
                </a:solidFill>
                <a:latin typeface="Arial (corps)"/>
                <a:ea typeface="Aptos" panose="020B0004020202020204" pitchFamily="34" charset="0"/>
                <a:cs typeface="Arial" panose="020B0604020202020204" pitchFamily="34" charset="0"/>
              </a:rPr>
              <a:t>Lors des  phases d’arrêt d’un levage, le chef de manœuvre doit demander au conducteur de l’engin de </a:t>
            </a:r>
            <a:r>
              <a:rPr lang="fr-FR" sz="1000" b="1" kern="0" dirty="0">
                <a:solidFill>
                  <a:srgbClr val="00B050"/>
                </a:solidFill>
                <a:latin typeface="Arial (corps)"/>
                <a:ea typeface="Aptos" panose="020B0004020202020204" pitchFamily="34" charset="0"/>
                <a:cs typeface="Arial" panose="020B0604020202020204" pitchFamily="34" charset="0"/>
              </a:rPr>
              <a:t>procéder à la coupure du DI à chaque fois que cela est possible</a:t>
            </a:r>
            <a:r>
              <a:rPr lang="fr-FR" sz="1000" kern="0" dirty="0">
                <a:solidFill>
                  <a:srgbClr val="00B050"/>
                </a:solidFill>
                <a:latin typeface="Arial (corps)"/>
                <a:ea typeface="Aptos" panose="020B0004020202020204" pitchFamily="34" charset="0"/>
                <a:cs typeface="Arial" panose="020B0604020202020204" pitchFamily="34" charset="0"/>
              </a:rPr>
              <a:t> (mise en place/retrait des élingues sur le crochet, …).</a:t>
            </a:r>
          </a:p>
          <a:p>
            <a:pPr algn="just" defTabSz="257175">
              <a:defRPr/>
            </a:pPr>
            <a:endParaRPr lang="fr-FR" sz="400" kern="0" dirty="0">
              <a:solidFill>
                <a:srgbClr val="00B050"/>
              </a:solidFill>
              <a:latin typeface="Arial (corps)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 defTabSz="257175">
              <a:defRPr/>
            </a:pPr>
            <a:r>
              <a:rPr lang="fr-FR" sz="1000" kern="0" dirty="0">
                <a:solidFill>
                  <a:srgbClr val="00B050"/>
                </a:solidFill>
                <a:latin typeface="Arial"/>
                <a:ea typeface="MS PGothic"/>
              </a:rPr>
              <a:t>La coupure du DI :</a:t>
            </a:r>
          </a:p>
          <a:p>
            <a:pPr marL="128588" indent="-128588" algn="just" defTabSz="257175">
              <a:buFontTx/>
              <a:buChar char="-"/>
              <a:defRPr/>
            </a:pPr>
            <a:r>
              <a:rPr lang="fr-FR" sz="1000" kern="0" dirty="0">
                <a:solidFill>
                  <a:srgbClr val="00B050"/>
                </a:solidFill>
                <a:latin typeface="Arial"/>
                <a:ea typeface="MS PGothic"/>
              </a:rPr>
              <a:t>assure au chef de manœuvre que le conducteur de l’engin ne peut plus effectuer aucun mouvement tant que la coupure est effective</a:t>
            </a:r>
          </a:p>
          <a:p>
            <a:pPr marL="128588" indent="-128588" algn="just" defTabSz="257175">
              <a:buFontTx/>
              <a:buChar char="-"/>
              <a:defRPr/>
            </a:pPr>
            <a:r>
              <a:rPr lang="fr-FR" sz="1000" kern="0" dirty="0">
                <a:solidFill>
                  <a:srgbClr val="00B050"/>
                </a:solidFill>
                <a:latin typeface="Arial"/>
                <a:ea typeface="MS PGothic"/>
              </a:rPr>
              <a:t>se fait obligatoirement avec le principe de communication sécurisée (ci-contre)</a:t>
            </a:r>
          </a:p>
          <a:p>
            <a:pPr algn="just" defTabSz="257175">
              <a:defRPr/>
            </a:pPr>
            <a:endParaRPr lang="fr-FR" sz="1000" kern="0" dirty="0">
              <a:solidFill>
                <a:srgbClr val="00B050"/>
              </a:solidFill>
              <a:latin typeface="Arial"/>
              <a:ea typeface="MS PGothic"/>
            </a:endParaRPr>
          </a:p>
        </p:txBody>
      </p:sp>
      <p:pic>
        <p:nvPicPr>
          <p:cNvPr id="7" name="Graphique 6" descr="Avertissement avec un remplissage uni">
            <a:extLst>
              <a:ext uri="{FF2B5EF4-FFF2-40B4-BE49-F238E27FC236}">
                <a16:creationId xmlns:a16="http://schemas.microsoft.com/office/drawing/2014/main" id="{30242CB9-CDD7-5F2F-B97F-18004AB88F8F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48995" y="2999797"/>
            <a:ext cx="385665" cy="3856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F25090-FF97-1B17-EB71-9E1CEB0D7ADB}"/>
              </a:ext>
            </a:extLst>
          </p:cNvPr>
          <p:cNvSpPr/>
          <p:nvPr/>
        </p:nvSpPr>
        <p:spPr>
          <a:xfrm>
            <a:off x="42058" y="1307947"/>
            <a:ext cx="4107177" cy="2686563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8856087"/>
      </p:ext>
    </p:extLst>
  </p:cSld>
  <p:clrMapOvr>
    <a:masterClrMapping/>
  </p:clrMapOvr>
</p:sld>
</file>

<file path=ppt/theme/theme1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A4235BF048640B2FED3B7B7E2AEE7" ma:contentTypeVersion="16" ma:contentTypeDescription="Create a new document." ma:contentTypeScope="" ma:versionID="5b065d4c3f9c0a2647702476f20e01aa">
  <xsd:schema xmlns:xsd="http://www.w3.org/2001/XMLSchema" xmlns:xs="http://www.w3.org/2001/XMLSchema" xmlns:p="http://schemas.microsoft.com/office/2006/metadata/properties" xmlns:ns3="21fdd857-c237-40d7-9151-11e2f6d68fbb" xmlns:ns4="b80218c3-e0de-41b1-8b33-d8cb9f667b99" targetNamespace="http://schemas.microsoft.com/office/2006/metadata/properties" ma:root="true" ma:fieldsID="6e745fe1c0d4c59fa38af46da006bf89" ns3:_="" ns4:_="">
    <xsd:import namespace="21fdd857-c237-40d7-9151-11e2f6d68fbb"/>
    <xsd:import namespace="b80218c3-e0de-41b1-8b33-d8cb9f66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Location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dd857-c237-40d7-9151-11e2f6d68f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218c3-e0de-41b1-8b33-d8cb9f667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0218c3-e0de-41b1-8b33-d8cb9f667b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DF01B6-671F-4574-AEAB-EB34266A5E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dd857-c237-40d7-9151-11e2f6d68fbb"/>
    <ds:schemaRef ds:uri="b80218c3-e0de-41b1-8b33-d8cb9f667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719E1B-A57F-4AB3-995D-19C06D2296F3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21fdd857-c237-40d7-9151-11e2f6d68fbb"/>
    <ds:schemaRef ds:uri="http://schemas.microsoft.com/office/2006/metadata/properties"/>
    <ds:schemaRef ds:uri="http://purl.org/dc/elements/1.1/"/>
    <ds:schemaRef ds:uri="http://schemas.microsoft.com/office/infopath/2007/PartnerControls"/>
    <ds:schemaRef ds:uri="b80218c3-e0de-41b1-8b33-d8cb9f667b9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63392</TotalTime>
  <Words>181</Words>
  <Application>Microsoft Office PowerPoint</Application>
  <PresentationFormat>Affichage à l'écran (16:9)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(corps)</vt:lpstr>
      <vt:lpstr>Calibri</vt:lpstr>
      <vt:lpstr>Calibri Light</vt:lpstr>
      <vt:lpstr>Gilroy</vt:lpstr>
      <vt:lpstr>VAG Rounded Std Light</vt:lpstr>
      <vt:lpstr>2_Thème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Louden, Ian</dc:creator>
  <cp:lastModifiedBy>Mangeot, Christel</cp:lastModifiedBy>
  <cp:revision>929</cp:revision>
  <dcterms:created xsi:type="dcterms:W3CDTF">2019-08-07T16:42:59Z</dcterms:created>
  <dcterms:modified xsi:type="dcterms:W3CDTF">2026-04-01T06:11:12Z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0x010100E01A4235BF048640B2FED3B7B7E2AEE7</vt:lpwstr>
  </property>
</Properties>
</file>