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4"/>
  </p:sldMasterIdLst>
  <p:notesMasterIdLst>
    <p:notesMasterId r:id="rId6"/>
  </p:notesMasterIdLst>
  <p:sldIdLst>
    <p:sldId id="481" r:id="rId5"/>
  </p:sldIdLst>
  <p:sldSz cx="9144000" cy="5143500" type="screen16x9"/>
  <p:notesSz cx="6858000" cy="9144000"/>
  <p:defaultText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23B"/>
    <a:srgbClr val="FFFFFF"/>
    <a:srgbClr val="FF6666"/>
    <a:srgbClr val="000000"/>
    <a:srgbClr val="F8FBFC"/>
    <a:srgbClr val="0070C0"/>
    <a:srgbClr val="0B64A0"/>
    <a:srgbClr val="B9BAB5"/>
    <a:srgbClr val="FFC7CE"/>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705F29D-62BA-41C8-BF50-B7D195D126BB}" v="12" dt="2026-03-11T16:49:42.62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623" autoAdjust="0"/>
    <p:restoredTop sz="96238" autoAdjust="0"/>
  </p:normalViewPr>
  <p:slideViewPr>
    <p:cSldViewPr snapToGrid="0" showGuides="1">
      <p:cViewPr varScale="1">
        <p:scale>
          <a:sx n="78" d="100"/>
          <a:sy n="78" d="100"/>
        </p:scale>
        <p:origin x="672" y="52"/>
      </p:cViewPr>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Jean Francois" userId="7e147235-bf7f-4bb9-921c-d587c32e4f21" providerId="ADAL" clId="{2705F29D-62BA-41C8-BF50-B7D195D126BB}"/>
    <pc:docChg chg="undo custSel addSld delSld modSld">
      <pc:chgData name="Martin, Jean Francois" userId="7e147235-bf7f-4bb9-921c-d587c32e4f21" providerId="ADAL" clId="{2705F29D-62BA-41C8-BF50-B7D195D126BB}" dt="2026-03-12T08:44:00.119" v="2857" actId="20577"/>
      <pc:docMkLst>
        <pc:docMk/>
      </pc:docMkLst>
      <pc:sldChg chg="addSp delSp modSp add del mod">
        <pc:chgData name="Martin, Jean Francois" userId="7e147235-bf7f-4bb9-921c-d587c32e4f21" providerId="ADAL" clId="{2705F29D-62BA-41C8-BF50-B7D195D126BB}" dt="2026-03-11T16:49:44.900" v="2844" actId="47"/>
        <pc:sldMkLst>
          <pc:docMk/>
          <pc:sldMk cId="361852559" sldId="480"/>
        </pc:sldMkLst>
        <pc:spChg chg="mod">
          <ac:chgData name="Martin, Jean Francois" userId="7e147235-bf7f-4bb9-921c-d587c32e4f21" providerId="ADAL" clId="{2705F29D-62BA-41C8-BF50-B7D195D126BB}" dt="2026-03-11T09:16:21.440" v="2791" actId="20577"/>
          <ac:spMkLst>
            <pc:docMk/>
            <pc:sldMk cId="361852559" sldId="480"/>
            <ac:spMk id="4" creationId="{24E95747-700D-AE90-B2A5-95A1F3DACBC6}"/>
          </ac:spMkLst>
        </pc:spChg>
        <pc:spChg chg="mod">
          <ac:chgData name="Martin, Jean Francois" userId="7e147235-bf7f-4bb9-921c-d587c32e4f21" providerId="ADAL" clId="{2705F29D-62BA-41C8-BF50-B7D195D126BB}" dt="2026-03-11T09:38:42.023" v="2842" actId="20577"/>
          <ac:spMkLst>
            <pc:docMk/>
            <pc:sldMk cId="361852559" sldId="480"/>
            <ac:spMk id="10" creationId="{55B1BDF1-4ED5-499A-090C-C929CA48F6BC}"/>
          </ac:spMkLst>
        </pc:spChg>
        <pc:spChg chg="mod">
          <ac:chgData name="Martin, Jean Francois" userId="7e147235-bf7f-4bb9-921c-d587c32e4f21" providerId="ADAL" clId="{2705F29D-62BA-41C8-BF50-B7D195D126BB}" dt="2026-03-11T09:18:10.042" v="2834" actId="20577"/>
          <ac:spMkLst>
            <pc:docMk/>
            <pc:sldMk cId="361852559" sldId="480"/>
            <ac:spMk id="11" creationId="{FDBDDC7D-F250-0023-5AFB-6822466FF383}"/>
          </ac:spMkLst>
        </pc:spChg>
        <pc:spChg chg="mod">
          <ac:chgData name="Martin, Jean Francois" userId="7e147235-bf7f-4bb9-921c-d587c32e4f21" providerId="ADAL" clId="{2705F29D-62BA-41C8-BF50-B7D195D126BB}" dt="2026-03-11T09:17:40.202" v="2821" actId="20577"/>
          <ac:spMkLst>
            <pc:docMk/>
            <pc:sldMk cId="361852559" sldId="480"/>
            <ac:spMk id="28" creationId="{5809F741-76C3-4C31-A92C-D7132D9C1DDB}"/>
          </ac:spMkLst>
        </pc:spChg>
      </pc:sldChg>
      <pc:sldChg chg="add del">
        <pc:chgData name="Martin, Jean Francois" userId="7e147235-bf7f-4bb9-921c-d587c32e4f21" providerId="ADAL" clId="{2705F29D-62BA-41C8-BF50-B7D195D126BB}" dt="2026-03-09T10:28:30.352" v="2307" actId="47"/>
        <pc:sldMkLst>
          <pc:docMk/>
          <pc:sldMk cId="3235025276" sldId="481"/>
        </pc:sldMkLst>
      </pc:sldChg>
      <pc:sldChg chg="modSp add mod">
        <pc:chgData name="Martin, Jean Francois" userId="7e147235-bf7f-4bb9-921c-d587c32e4f21" providerId="ADAL" clId="{2705F29D-62BA-41C8-BF50-B7D195D126BB}" dt="2026-03-12T08:44:00.119" v="2857" actId="20577"/>
        <pc:sldMkLst>
          <pc:docMk/>
          <pc:sldMk cId="3373468911" sldId="481"/>
        </pc:sldMkLst>
        <pc:spChg chg="mod">
          <ac:chgData name="Martin, Jean Francois" userId="7e147235-bf7f-4bb9-921c-d587c32e4f21" providerId="ADAL" clId="{2705F29D-62BA-41C8-BF50-B7D195D126BB}" dt="2026-03-12T08:44:00.119" v="2857" actId="20577"/>
          <ac:spMkLst>
            <pc:docMk/>
            <pc:sldMk cId="3373468911" sldId="481"/>
            <ac:spMk id="10" creationId="{55B1BDF1-4ED5-499A-090C-C929CA48F6BC}"/>
          </ac:spMkLst>
        </pc:spChg>
      </pc:sldChg>
      <pc:sldChg chg="add del">
        <pc:chgData name="Martin, Jean Francois" userId="7e147235-bf7f-4bb9-921c-d587c32e4f21" providerId="ADAL" clId="{2705F29D-62BA-41C8-BF50-B7D195D126BB}" dt="2026-03-09T08:07:36.452" v="2301"/>
        <pc:sldMkLst>
          <pc:docMk/>
          <pc:sldMk cId="3980075923" sldId="48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15FB2C-D0D5-49A9-98F1-925E2C0F6A9D}" type="datetimeFigureOut">
              <a:rPr lang="en-GB" smtClean="0"/>
              <a:t>12/03/2026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AC812A-DEDA-4792-8F26-E53EDDBE7EB9}" type="slidenum">
              <a:rPr lang="en-GB" smtClean="0"/>
              <a:t>‹N°›</a:t>
            </a:fld>
            <a:endParaRPr lang="en-GB"/>
          </a:p>
        </p:txBody>
      </p:sp>
    </p:spTree>
    <p:extLst>
      <p:ext uri="{BB962C8B-B14F-4D97-AF65-F5344CB8AC3E}">
        <p14:creationId xmlns:p14="http://schemas.microsoft.com/office/powerpoint/2010/main" val="415483001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dirty="0">
                <a:solidFill>
                  <a:srgbClr val="414141"/>
                </a:solidFill>
              </a:rPr>
              <a:t>Je </a:t>
            </a:r>
            <a:r>
              <a:rPr lang="en-US" dirty="0" err="1">
                <a:solidFill>
                  <a:srgbClr val="414141"/>
                </a:solidFill>
              </a:rPr>
              <a:t>m’engage</a:t>
            </a:r>
            <a:r>
              <a:rPr lang="en-US" dirty="0">
                <a:solidFill>
                  <a:srgbClr val="414141"/>
                </a:solidFill>
              </a:rPr>
              <a:t> à </a:t>
            </a:r>
            <a:r>
              <a:rPr lang="en-US" dirty="0" err="1">
                <a:solidFill>
                  <a:srgbClr val="414141"/>
                </a:solidFill>
              </a:rPr>
              <a:t>marquer</a:t>
            </a:r>
            <a:r>
              <a:rPr lang="en-US" dirty="0">
                <a:solidFill>
                  <a:srgbClr val="414141"/>
                </a:solidFill>
              </a:rPr>
              <a:t> un STOP </a:t>
            </a:r>
            <a:r>
              <a:rPr lang="en-US" dirty="0" err="1">
                <a:solidFill>
                  <a:srgbClr val="414141"/>
                </a:solidFill>
              </a:rPr>
              <a:t>avant</a:t>
            </a:r>
            <a:r>
              <a:rPr lang="en-US" dirty="0">
                <a:solidFill>
                  <a:srgbClr val="414141"/>
                </a:solidFill>
              </a:rPr>
              <a:t> </a:t>
            </a:r>
            <a:r>
              <a:rPr lang="en-US" dirty="0" err="1">
                <a:solidFill>
                  <a:srgbClr val="414141"/>
                </a:solidFill>
              </a:rPr>
              <a:t>chaque</a:t>
            </a:r>
            <a:r>
              <a:rPr lang="en-US" dirty="0">
                <a:solidFill>
                  <a:srgbClr val="414141"/>
                </a:solidFill>
              </a:rPr>
              <a:t> </a:t>
            </a:r>
            <a:r>
              <a:rPr lang="en-US" dirty="0" err="1">
                <a:solidFill>
                  <a:srgbClr val="414141"/>
                </a:solidFill>
              </a:rPr>
              <a:t>opération</a:t>
            </a:r>
            <a:br>
              <a:rPr lang="en-US" dirty="0">
                <a:solidFill>
                  <a:srgbClr val="414141"/>
                </a:solidFill>
              </a:rPr>
            </a:br>
            <a:r>
              <a:rPr lang="en-US" dirty="0">
                <a:solidFill>
                  <a:srgbClr val="414141"/>
                </a:solidFill>
              </a:rPr>
              <a:t>	→  A </a:t>
            </a:r>
            <a:r>
              <a:rPr lang="en-US" dirty="0" err="1">
                <a:solidFill>
                  <a:srgbClr val="414141"/>
                </a:solidFill>
              </a:rPr>
              <a:t>l’issue</a:t>
            </a:r>
            <a:r>
              <a:rPr lang="en-US" dirty="0">
                <a:solidFill>
                  <a:srgbClr val="414141"/>
                </a:solidFill>
              </a:rPr>
              <a:t> du STOP,  je </a:t>
            </a:r>
            <a:r>
              <a:rPr lang="en-US" dirty="0" err="1">
                <a:solidFill>
                  <a:srgbClr val="414141"/>
                </a:solidFill>
              </a:rPr>
              <a:t>prends</a:t>
            </a:r>
            <a:r>
              <a:rPr lang="en-US" dirty="0">
                <a:solidFill>
                  <a:srgbClr val="414141"/>
                </a:solidFill>
              </a:rPr>
              <a:t> la bonne </a:t>
            </a:r>
            <a:r>
              <a:rPr lang="en-US" dirty="0" err="1">
                <a:solidFill>
                  <a:srgbClr val="414141"/>
                </a:solidFill>
              </a:rPr>
              <a:t>décision</a:t>
            </a:r>
            <a:r>
              <a:rPr lang="en-US" dirty="0">
                <a:solidFill>
                  <a:srgbClr val="414141"/>
                </a:solidFill>
              </a:rPr>
              <a:t> pour ma sécurité et </a:t>
            </a:r>
            <a:r>
              <a:rPr lang="en-US" dirty="0" err="1">
                <a:solidFill>
                  <a:srgbClr val="414141"/>
                </a:solidFill>
              </a:rPr>
              <a:t>celle</a:t>
            </a:r>
            <a:r>
              <a:rPr lang="en-US" dirty="0">
                <a:solidFill>
                  <a:srgbClr val="414141"/>
                </a:solidFill>
              </a:rPr>
              <a:t> de </a:t>
            </a:r>
            <a:r>
              <a:rPr lang="en-US" dirty="0" err="1">
                <a:solidFill>
                  <a:srgbClr val="414141"/>
                </a:solidFill>
              </a:rPr>
              <a:t>mes</a:t>
            </a:r>
            <a:r>
              <a:rPr lang="en-US" dirty="0">
                <a:solidFill>
                  <a:srgbClr val="414141"/>
                </a:solidFill>
              </a:rPr>
              <a:t> 	</a:t>
            </a:r>
            <a:endParaRPr lang="fr-FR" dirty="0"/>
          </a:p>
        </p:txBody>
      </p:sp>
      <p:sp>
        <p:nvSpPr>
          <p:cNvPr id="4" name="Espace réservé du numéro de diapositive 3"/>
          <p:cNvSpPr>
            <a:spLocks noGrp="1"/>
          </p:cNvSpPr>
          <p:nvPr>
            <p:ph type="sldNum" sz="quarter" idx="5"/>
          </p:nvPr>
        </p:nvSpPr>
        <p:spPr/>
        <p:txBody>
          <a:bodyPr/>
          <a:lstStyle/>
          <a:p>
            <a:pPr marL="0" marR="0" lvl="0" indent="0" algn="r" defTabSz="349415" rtl="0" eaLnBrk="1" fontAlgn="auto" latinLnBrk="0" hangingPunct="1">
              <a:lnSpc>
                <a:spcPct val="100000"/>
              </a:lnSpc>
              <a:spcBef>
                <a:spcPts val="0"/>
              </a:spcBef>
              <a:spcAft>
                <a:spcPts val="0"/>
              </a:spcAft>
              <a:buClrTx/>
              <a:buSzTx/>
              <a:buFontTx/>
              <a:buNone/>
              <a:tabLst/>
              <a:defRPr/>
            </a:pPr>
            <a:fld id="{02AC812A-DEDA-4792-8F26-E53EDDBE7EB9}" type="slidenum">
              <a:rPr kumimoji="0" lang="en-GB"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349415"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2638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90538A-B5F6-4F13-BA8A-33560195ADF7}"/>
              </a:ext>
            </a:extLst>
          </p:cNvPr>
          <p:cNvSpPr>
            <a:spLocks noGrp="1"/>
          </p:cNvSpPr>
          <p:nvPr>
            <p:ph type="ctrTitle"/>
          </p:nvPr>
        </p:nvSpPr>
        <p:spPr>
          <a:xfrm>
            <a:off x="1143000" y="841772"/>
            <a:ext cx="6858000" cy="17907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4A045503-9D1F-451A-9C6E-6D1DA94A663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684122B-B7B4-4B5A-9D0D-817CB23162AE}"/>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88FF8DB5-C5BB-4391-98D0-73D1130EBCE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D5B738D-E170-4AEB-B806-5BF2F87717AE}"/>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941934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B88B04-6B5B-408E-911C-1399974B759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E46E7C6-01C3-45B3-9DBE-CDAD3E28BCF5}"/>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AF2676B-7165-43D0-AEB3-B2531897C425}"/>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01E4A195-FC69-461A-905E-939F0E9DC49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1DB6EAD-E82F-4868-8980-50E65269911E}"/>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2339213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28C4E4A-70E9-44F3-BB91-31E0243BF18C}"/>
              </a:ext>
            </a:extLst>
          </p:cNvPr>
          <p:cNvSpPr>
            <a:spLocks noGrp="1"/>
          </p:cNvSpPr>
          <p:nvPr>
            <p:ph type="title" orient="vert"/>
          </p:nvPr>
        </p:nvSpPr>
        <p:spPr>
          <a:xfrm>
            <a:off x="6543675" y="273844"/>
            <a:ext cx="1971675" cy="4358879"/>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7DDEFD8-DD63-40AA-826C-59352E2C3278}"/>
              </a:ext>
            </a:extLst>
          </p:cNvPr>
          <p:cNvSpPr>
            <a:spLocks noGrp="1"/>
          </p:cNvSpPr>
          <p:nvPr>
            <p:ph type="body" orient="vert" idx="1"/>
          </p:nvPr>
        </p:nvSpPr>
        <p:spPr>
          <a:xfrm>
            <a:off x="628650" y="273844"/>
            <a:ext cx="5800725" cy="435887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8EE1AA8-FDF7-4A18-8B7F-608F0E1C01E4}"/>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1F6CB8B0-25E8-482B-80CC-6FB99B6773E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00FF27F-DA12-4D2F-BD41-14F478EBEE42}"/>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39783813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8C0408-D0DA-419F-93EC-D77125F39A1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C71C6BCD-58F2-4826-AEFA-F828C3BD8787}"/>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3A9F9F4-4355-4297-BED5-0F5568E76095}"/>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DADA5D03-CAF0-4429-9075-BB97F3ABE80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76A30DD-C583-42D9-93EC-B69076400F50}"/>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3553638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3C7DEB-3624-476B-9B48-287C590E2726}"/>
              </a:ext>
            </a:extLst>
          </p:cNvPr>
          <p:cNvSpPr>
            <a:spLocks noGrp="1"/>
          </p:cNvSpPr>
          <p:nvPr>
            <p:ph type="title"/>
          </p:nvPr>
        </p:nvSpPr>
        <p:spPr>
          <a:xfrm>
            <a:off x="623888" y="1282304"/>
            <a:ext cx="7886700" cy="2139553"/>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D4A7147A-DF75-4C65-A22B-36531CA09ADB}"/>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61A917BA-33A5-46FE-9E6D-4145C9A9B61F}"/>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827528E6-6C71-41B3-B664-B47A7A28088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29ABAD1-1DCC-41AA-AD4D-5ED14DB68FDB}"/>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767071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34FDBBF-7254-45D0-8F2D-F80ED8DFA7D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619A14E-725E-4B42-8E3A-9624FE544842}"/>
              </a:ext>
            </a:extLst>
          </p:cNvPr>
          <p:cNvSpPr>
            <a:spLocks noGrp="1"/>
          </p:cNvSpPr>
          <p:nvPr>
            <p:ph sz="half" idx="1"/>
          </p:nvPr>
        </p:nvSpPr>
        <p:spPr>
          <a:xfrm>
            <a:off x="628650" y="1369219"/>
            <a:ext cx="3886200" cy="326350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77F491DF-764D-41C9-BC66-BDC77267DAE6}"/>
              </a:ext>
            </a:extLst>
          </p:cNvPr>
          <p:cNvSpPr>
            <a:spLocks noGrp="1"/>
          </p:cNvSpPr>
          <p:nvPr>
            <p:ph sz="half" idx="2"/>
          </p:nvPr>
        </p:nvSpPr>
        <p:spPr>
          <a:xfrm>
            <a:off x="4629150" y="1369219"/>
            <a:ext cx="3886200" cy="326350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24CEBD4-A70B-4FAE-A971-D898904BB25A}"/>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6" name="Espace réservé du pied de page 5">
            <a:extLst>
              <a:ext uri="{FF2B5EF4-FFF2-40B4-BE49-F238E27FC236}">
                <a16:creationId xmlns:a16="http://schemas.microsoft.com/office/drawing/2014/main" id="{EED0D9E4-4055-4F11-8F61-BD537591B51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4706096-056B-4F7F-B040-E93F20F8A283}"/>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4285286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ADD1CA-A44B-462B-A730-BAC5DE4A9DAC}"/>
              </a:ext>
            </a:extLst>
          </p:cNvPr>
          <p:cNvSpPr>
            <a:spLocks noGrp="1"/>
          </p:cNvSpPr>
          <p:nvPr>
            <p:ph type="title"/>
          </p:nvPr>
        </p:nvSpPr>
        <p:spPr>
          <a:xfrm>
            <a:off x="629841" y="273844"/>
            <a:ext cx="7886700" cy="994172"/>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FBF70215-47C7-485C-B5DC-1E515ED8547C}"/>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D0EB1950-29E3-464A-8FAB-BD8F1F146DCD}"/>
              </a:ext>
            </a:extLst>
          </p:cNvPr>
          <p:cNvSpPr>
            <a:spLocks noGrp="1"/>
          </p:cNvSpPr>
          <p:nvPr>
            <p:ph sz="half" idx="2"/>
          </p:nvPr>
        </p:nvSpPr>
        <p:spPr>
          <a:xfrm>
            <a:off x="629842" y="1878806"/>
            <a:ext cx="3868340" cy="276344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FCF7462-B284-421B-ACFC-D69E2507138C}"/>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4EEB018A-3C40-4E35-8651-307FD3632CAB}"/>
              </a:ext>
            </a:extLst>
          </p:cNvPr>
          <p:cNvSpPr>
            <a:spLocks noGrp="1"/>
          </p:cNvSpPr>
          <p:nvPr>
            <p:ph sz="quarter" idx="4"/>
          </p:nvPr>
        </p:nvSpPr>
        <p:spPr>
          <a:xfrm>
            <a:off x="4629150" y="1878806"/>
            <a:ext cx="3887391" cy="276344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B657342-D9F0-4F89-A78F-B47E00A9E0F7}"/>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8" name="Espace réservé du pied de page 7">
            <a:extLst>
              <a:ext uri="{FF2B5EF4-FFF2-40B4-BE49-F238E27FC236}">
                <a16:creationId xmlns:a16="http://schemas.microsoft.com/office/drawing/2014/main" id="{73D282D2-1FB7-4B98-80EA-236583673951}"/>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B69552A-8E40-4F8C-B987-F4252A9B37D9}"/>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923713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B318E-453F-470C-87D6-A6A21B75F7E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822BAD0-B87E-401B-9D84-B2DCB1A3F070}"/>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4" name="Espace réservé du pied de page 3">
            <a:extLst>
              <a:ext uri="{FF2B5EF4-FFF2-40B4-BE49-F238E27FC236}">
                <a16:creationId xmlns:a16="http://schemas.microsoft.com/office/drawing/2014/main" id="{BC6E9126-DB1A-4863-A7AD-C3C0DEA60AE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E5CB3DA-BC28-4DC2-A775-F9220E33763D}"/>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460928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C6F071D-4528-4BBE-9000-442B1E6C4713}"/>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3" name="Espace réservé du pied de page 2">
            <a:extLst>
              <a:ext uri="{FF2B5EF4-FFF2-40B4-BE49-F238E27FC236}">
                <a16:creationId xmlns:a16="http://schemas.microsoft.com/office/drawing/2014/main" id="{B4BD25FA-1721-4D29-9B76-3247C4602417}"/>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929B253-D82B-479E-93F5-37771F0D6410}"/>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29007006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287871-0729-466A-AB37-90703C53B7AB}"/>
              </a:ext>
            </a:extLst>
          </p:cNvPr>
          <p:cNvSpPr>
            <a:spLocks noGrp="1"/>
          </p:cNvSpPr>
          <p:nvPr>
            <p:ph type="title"/>
          </p:nvPr>
        </p:nvSpPr>
        <p:spPr>
          <a:xfrm>
            <a:off x="629841" y="342900"/>
            <a:ext cx="2949178" cy="120015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0DB8A68D-C385-471E-AB6E-C140FB7BB62A}"/>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6033504-EBF0-4B8E-8841-C2F883241C6D}"/>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D68ED730-B00E-4D55-BFD1-4D3543372BB9}"/>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6" name="Espace réservé du pied de page 5">
            <a:extLst>
              <a:ext uri="{FF2B5EF4-FFF2-40B4-BE49-F238E27FC236}">
                <a16:creationId xmlns:a16="http://schemas.microsoft.com/office/drawing/2014/main" id="{CE59625C-5AA3-4CBD-87A0-76D2FAAE188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5CC1B8D-294E-4A62-937F-2D4C1329169C}"/>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3532319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3371BE-AE3C-40D1-80B0-F4057A004913}"/>
              </a:ext>
            </a:extLst>
          </p:cNvPr>
          <p:cNvSpPr>
            <a:spLocks noGrp="1"/>
          </p:cNvSpPr>
          <p:nvPr>
            <p:ph type="title"/>
          </p:nvPr>
        </p:nvSpPr>
        <p:spPr>
          <a:xfrm>
            <a:off x="629841" y="342900"/>
            <a:ext cx="2949178" cy="120015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EC081197-F5F1-4987-9715-8459AC78FE39}"/>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a:extLst>
              <a:ext uri="{FF2B5EF4-FFF2-40B4-BE49-F238E27FC236}">
                <a16:creationId xmlns:a16="http://schemas.microsoft.com/office/drawing/2014/main" id="{A0A32CD6-98AA-48D5-A89F-5368F2388A0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6282BC8-CA0D-4713-9583-B256DBA2AD24}"/>
              </a:ext>
            </a:extLst>
          </p:cNvPr>
          <p:cNvSpPr>
            <a:spLocks noGrp="1"/>
          </p:cNvSpPr>
          <p:nvPr>
            <p:ph type="dt" sz="half" idx="10"/>
          </p:nvPr>
        </p:nvSpPr>
        <p:spPr/>
        <p:txBody>
          <a:bodyPr/>
          <a:lstStyle/>
          <a:p>
            <a:fld id="{B352723B-137E-4F90-A56F-C2A968DC752E}" type="datetimeFigureOut">
              <a:rPr lang="fr-FR" smtClean="0"/>
              <a:t>12/03/2026</a:t>
            </a:fld>
            <a:endParaRPr lang="fr-FR"/>
          </a:p>
        </p:txBody>
      </p:sp>
      <p:sp>
        <p:nvSpPr>
          <p:cNvPr id="6" name="Espace réservé du pied de page 5">
            <a:extLst>
              <a:ext uri="{FF2B5EF4-FFF2-40B4-BE49-F238E27FC236}">
                <a16:creationId xmlns:a16="http://schemas.microsoft.com/office/drawing/2014/main" id="{69D6DFD3-F8C0-4FEA-9CEC-0006849CA3B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3009C86-585E-4518-A326-9126DD8C28E6}"/>
              </a:ext>
            </a:extLst>
          </p:cNvPr>
          <p:cNvSpPr>
            <a:spLocks noGrp="1"/>
          </p:cNvSpPr>
          <p:nvPr>
            <p:ph type="sldNum" sz="quarter" idx="12"/>
          </p:nvPr>
        </p:nvSpPr>
        <p:spPr/>
        <p:txBody>
          <a:bodyPr/>
          <a:lstStyle/>
          <a:p>
            <a:fld id="{34FA11A2-1EF6-4B1F-ABE3-4119636C9DFA}" type="slidenum">
              <a:rPr lang="fr-FR" smtClean="0"/>
              <a:t>‹N°›</a:t>
            </a:fld>
            <a:endParaRPr lang="fr-FR"/>
          </a:p>
        </p:txBody>
      </p:sp>
    </p:spTree>
    <p:extLst>
      <p:ext uri="{BB962C8B-B14F-4D97-AF65-F5344CB8AC3E}">
        <p14:creationId xmlns:p14="http://schemas.microsoft.com/office/powerpoint/2010/main" val="618292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3E19C04-F9AC-4B1A-AA0E-0DE48354A14F}"/>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F71B174-1E42-49D5-BF52-5419F34664CD}"/>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02DA6D-879A-46AD-BC13-F359E7FDCD2B}"/>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B352723B-137E-4F90-A56F-C2A968DC752E}" type="datetimeFigureOut">
              <a:rPr lang="fr-FR" smtClean="0"/>
              <a:t>12/03/2026</a:t>
            </a:fld>
            <a:endParaRPr lang="fr-FR"/>
          </a:p>
        </p:txBody>
      </p:sp>
      <p:sp>
        <p:nvSpPr>
          <p:cNvPr id="5" name="Espace réservé du pied de page 4">
            <a:extLst>
              <a:ext uri="{FF2B5EF4-FFF2-40B4-BE49-F238E27FC236}">
                <a16:creationId xmlns:a16="http://schemas.microsoft.com/office/drawing/2014/main" id="{95A4B4BC-77D4-4822-84CB-ACA7F6E2A6C7}"/>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58103F5B-7E68-4CA1-835F-528EBE60A42C}"/>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34FA11A2-1EF6-4B1F-ABE3-4119636C9DFA}" type="slidenum">
              <a:rPr lang="fr-FR" smtClean="0"/>
              <a:t>‹N°›</a:t>
            </a:fld>
            <a:endParaRPr lang="fr-FR"/>
          </a:p>
        </p:txBody>
      </p:sp>
    </p:spTree>
    <p:extLst>
      <p:ext uri="{BB962C8B-B14F-4D97-AF65-F5344CB8AC3E}">
        <p14:creationId xmlns:p14="http://schemas.microsoft.com/office/powerpoint/2010/main" val="58672015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Image 24">
            <a:extLst>
              <a:ext uri="{FF2B5EF4-FFF2-40B4-BE49-F238E27FC236}">
                <a16:creationId xmlns:a16="http://schemas.microsoft.com/office/drawing/2014/main" id="{8159B12E-414F-417C-B85F-67D252C9D657}"/>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68424" y="133734"/>
            <a:ext cx="472487" cy="495202"/>
          </a:xfrm>
          <a:prstGeom prst="rect">
            <a:avLst/>
          </a:prstGeom>
        </p:spPr>
      </p:pic>
      <p:pic>
        <p:nvPicPr>
          <p:cNvPr id="27" name="Image 26">
            <a:extLst>
              <a:ext uri="{FF2B5EF4-FFF2-40B4-BE49-F238E27FC236}">
                <a16:creationId xmlns:a16="http://schemas.microsoft.com/office/drawing/2014/main" id="{B918AD5A-F209-40DD-A06A-322B826B35E7}"/>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660055" y="72607"/>
            <a:ext cx="1442251" cy="883453"/>
          </a:xfrm>
          <a:prstGeom prst="rect">
            <a:avLst/>
          </a:prstGeom>
        </p:spPr>
      </p:pic>
      <p:sp>
        <p:nvSpPr>
          <p:cNvPr id="28" name="ZoneTexte 27">
            <a:extLst>
              <a:ext uri="{FF2B5EF4-FFF2-40B4-BE49-F238E27FC236}">
                <a16:creationId xmlns:a16="http://schemas.microsoft.com/office/drawing/2014/main" id="{5809F741-76C3-4C31-A92C-D7132D9C1DDB}"/>
              </a:ext>
            </a:extLst>
          </p:cNvPr>
          <p:cNvSpPr txBox="1"/>
          <p:nvPr/>
        </p:nvSpPr>
        <p:spPr>
          <a:xfrm>
            <a:off x="752688" y="129927"/>
            <a:ext cx="3381322" cy="730969"/>
          </a:xfrm>
          <a:prstGeom prst="rect">
            <a:avLst/>
          </a:prstGeom>
          <a:noFill/>
        </p:spPr>
        <p:txBody>
          <a:bodyPr wrap="square" rtlCol="0">
            <a:spAutoFit/>
          </a:bodyPr>
          <a:lstStyle/>
          <a:p>
            <a:pPr marL="0" marR="0" lvl="0" indent="0" algn="l" defTabSz="685783" rtl="0" eaLnBrk="1" fontAlgn="auto" latinLnBrk="0" hangingPunct="1">
              <a:lnSpc>
                <a:spcPct val="100000"/>
              </a:lnSpc>
              <a:spcBef>
                <a:spcPts val="0"/>
              </a:spcBef>
              <a:spcAft>
                <a:spcPts val="0"/>
              </a:spcAft>
              <a:buClrTx/>
              <a:buSzTx/>
              <a:buFontTx/>
              <a:buNone/>
              <a:tabLst/>
              <a:defRPr/>
            </a:pPr>
            <a:r>
              <a:rPr kumimoji="0" lang="fr-FR" sz="1350" b="0" i="0" u="none" strike="noStrike" kern="1200" cap="none" spc="0" normalizeH="0" baseline="0" noProof="0" dirty="0">
                <a:ln>
                  <a:noFill/>
                </a:ln>
                <a:solidFill>
                  <a:srgbClr val="414141"/>
                </a:solidFill>
                <a:effectLst/>
                <a:uLnTx/>
                <a:uFillTx/>
                <a:latin typeface="Gilroy" panose="00000500000000000000" pitchFamily="50" charset="0"/>
                <a:ea typeface="+mn-ea"/>
                <a:cs typeface="+mn-cs"/>
              </a:rPr>
              <a:t>Minute sécurité </a:t>
            </a:r>
          </a:p>
          <a:p>
            <a:pPr marL="0" marR="0" lvl="0" indent="0" algn="l" defTabSz="914286" rtl="0" eaLnBrk="1" fontAlgn="base" latinLnBrk="0" hangingPunct="1">
              <a:lnSpc>
                <a:spcPct val="100000"/>
              </a:lnSpc>
              <a:spcBef>
                <a:spcPct val="0"/>
              </a:spcBef>
              <a:spcAft>
                <a:spcPct val="0"/>
              </a:spcAft>
              <a:buClrTx/>
              <a:buSzTx/>
              <a:buFontTx/>
              <a:buNone/>
              <a:tabLst/>
              <a:defRPr/>
            </a:pPr>
            <a:r>
              <a:rPr kumimoji="0" lang="fr-FR" sz="1400" b="0" i="0" u="none" strike="noStrike" kern="0" cap="none" spc="0" normalizeH="0" baseline="0" noProof="0" dirty="0">
                <a:ln>
                  <a:noFill/>
                </a:ln>
                <a:solidFill>
                  <a:srgbClr val="696969"/>
                </a:solidFill>
                <a:effectLst/>
                <a:uLnTx/>
                <a:uFillTx/>
                <a:latin typeface="Gilroy" panose="00000500000000000000" pitchFamily="50" charset="0"/>
                <a:ea typeface="MS PGothic" pitchFamily="34" charset="-128"/>
                <a:cs typeface="+mn-cs"/>
              </a:rPr>
              <a:t>Alerte : Arc électrique potentiellement mortel sur AMF</a:t>
            </a:r>
            <a:endParaRPr kumimoji="0" lang="fr-FR" sz="1050" b="0" i="0" u="none" strike="noStrike" kern="0" cap="none" spc="0" normalizeH="0" baseline="0" noProof="0" dirty="0">
              <a:ln>
                <a:noFill/>
              </a:ln>
              <a:solidFill>
                <a:srgbClr val="696969"/>
              </a:solidFill>
              <a:effectLst/>
              <a:uLnTx/>
              <a:uFillTx/>
              <a:latin typeface="Gilroy" panose="00000500000000000000" pitchFamily="50" charset="0"/>
              <a:ea typeface="MS PGothic" pitchFamily="34" charset="-128"/>
              <a:cs typeface="+mn-cs"/>
            </a:endParaRPr>
          </a:p>
        </p:txBody>
      </p:sp>
      <p:pic>
        <p:nvPicPr>
          <p:cNvPr id="3" name="Image 2">
            <a:extLst>
              <a:ext uri="{FF2B5EF4-FFF2-40B4-BE49-F238E27FC236}">
                <a16:creationId xmlns:a16="http://schemas.microsoft.com/office/drawing/2014/main" id="{85EC2CDC-EFB6-4234-91BC-04AF47AE3FFD}"/>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4286250" y="-7688"/>
            <a:ext cx="4857750" cy="1210053"/>
          </a:xfrm>
          <a:prstGeom prst="rect">
            <a:avLst/>
          </a:prstGeom>
        </p:spPr>
      </p:pic>
      <p:sp>
        <p:nvSpPr>
          <p:cNvPr id="15" name="ZoneTexte 14">
            <a:extLst>
              <a:ext uri="{FF2B5EF4-FFF2-40B4-BE49-F238E27FC236}">
                <a16:creationId xmlns:a16="http://schemas.microsoft.com/office/drawing/2014/main" id="{73B596E4-C40B-42D1-AB2D-E6D7CF62D41A}"/>
              </a:ext>
            </a:extLst>
          </p:cNvPr>
          <p:cNvSpPr txBox="1"/>
          <p:nvPr/>
        </p:nvSpPr>
        <p:spPr>
          <a:xfrm>
            <a:off x="4728469" y="3822230"/>
            <a:ext cx="4230344" cy="1200329"/>
          </a:xfrm>
          <a:prstGeom prst="rect">
            <a:avLst/>
          </a:prstGeom>
          <a:solidFill>
            <a:schemeClr val="accent6">
              <a:lumMod val="20000"/>
              <a:lumOff val="80000"/>
            </a:schemeClr>
          </a:solid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solidFill>
                  <a:srgbClr val="00823B"/>
                </a:solidFill>
                <a:effectLst/>
                <a:uLnTx/>
                <a:uFillTx/>
                <a:latin typeface="Calibri" panose="020F0502020204030204"/>
                <a:ea typeface="+mn-ea"/>
                <a:cs typeface="+mn-cs"/>
              </a:rPr>
              <a:t>A retenir :</a:t>
            </a:r>
          </a:p>
          <a:p>
            <a:pPr marL="171450" marR="0" lvl="0" indent="-171450" algn="just" defTabSz="342900" rtl="0" eaLnBrk="1" fontAlgn="auto" latinLnBrk="0" hangingPunct="1">
              <a:lnSpc>
                <a:spcPct val="100000"/>
              </a:lnSpc>
              <a:spcBef>
                <a:spcPts val="0"/>
              </a:spcBef>
              <a:spcAft>
                <a:spcPts val="0"/>
              </a:spcAft>
              <a:buClrTx/>
              <a:buSzTx/>
              <a:buFontTx/>
              <a:buChar char="-"/>
              <a:tabLst/>
              <a:defRPr/>
            </a:pPr>
            <a:r>
              <a:rPr kumimoji="0" lang="fr-FR" sz="1200" b="0" i="0" u="none" strike="noStrike" kern="1200" cap="none" spc="0" normalizeH="0" baseline="0" noProof="0" dirty="0">
                <a:ln>
                  <a:noFill/>
                </a:ln>
                <a:solidFill>
                  <a:srgbClr val="00823B"/>
                </a:solidFill>
                <a:effectLst/>
                <a:uLnTx/>
                <a:uFillTx/>
                <a:latin typeface="Calibri" panose="020F0502020204030204"/>
                <a:ea typeface="+mn-ea"/>
                <a:cs typeface="+mn-cs"/>
              </a:rPr>
              <a:t>En aucun cas, je n’interviens pas sur un équipement électrique si je ne suis pas habilité ou autorisé.</a:t>
            </a:r>
          </a:p>
          <a:p>
            <a:pPr marL="171450" marR="0" lvl="0" indent="-171450" algn="just" defTabSz="342900" rtl="0" eaLnBrk="1" fontAlgn="auto" latinLnBrk="0" hangingPunct="1">
              <a:lnSpc>
                <a:spcPct val="100000"/>
              </a:lnSpc>
              <a:spcBef>
                <a:spcPts val="0"/>
              </a:spcBef>
              <a:spcAft>
                <a:spcPts val="0"/>
              </a:spcAft>
              <a:buClrTx/>
              <a:buSzTx/>
              <a:buFontTx/>
              <a:buChar char="-"/>
              <a:tabLst/>
              <a:defRPr/>
            </a:pPr>
            <a:r>
              <a:rPr kumimoji="0" lang="fr-FR" sz="1200" b="0" i="0" u="none" strike="noStrike" kern="1200" cap="none" spc="0" normalizeH="0" baseline="0" noProof="0" dirty="0">
                <a:ln>
                  <a:noFill/>
                </a:ln>
                <a:solidFill>
                  <a:srgbClr val="00823B"/>
                </a:solidFill>
                <a:effectLst/>
                <a:uLnTx/>
                <a:uFillTx/>
                <a:latin typeface="Calibri" panose="020F0502020204030204"/>
                <a:ea typeface="+mn-ea"/>
                <a:cs typeface="+mn-cs"/>
              </a:rPr>
              <a:t>Les salles, armoires et coffrets électriques doivent être verrouillés. Je signale toutes anomalies dans les meilleurs délais et de façon systématique.</a:t>
            </a:r>
          </a:p>
        </p:txBody>
      </p:sp>
      <p:sp>
        <p:nvSpPr>
          <p:cNvPr id="4" name="ZoneTexte 3">
            <a:extLst>
              <a:ext uri="{FF2B5EF4-FFF2-40B4-BE49-F238E27FC236}">
                <a16:creationId xmlns:a16="http://schemas.microsoft.com/office/drawing/2014/main" id="{24E95747-700D-AE90-B2A5-95A1F3DACBC6}"/>
              </a:ext>
            </a:extLst>
          </p:cNvPr>
          <p:cNvSpPr txBox="1"/>
          <p:nvPr/>
        </p:nvSpPr>
        <p:spPr>
          <a:xfrm>
            <a:off x="185186" y="924081"/>
            <a:ext cx="4202215" cy="1384995"/>
          </a:xfrm>
          <a:prstGeom prst="rect">
            <a:avLst/>
          </a:prstGeom>
          <a:solidFill>
            <a:schemeClr val="accent4">
              <a:lumMod val="40000"/>
              <a:lumOff val="60000"/>
            </a:schemeClr>
          </a:solidFill>
        </p:spPr>
        <p:txBody>
          <a:bodyPr wrap="square" rtlCol="0">
            <a:spAutoFit/>
          </a:bodyPr>
          <a:lstStyle/>
          <a:p>
            <a:pPr marL="0" marR="0" lvl="0" indent="0" algn="just" defTabSz="3429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effectLst/>
                <a:uLnTx/>
                <a:uFillTx/>
                <a:latin typeface="Calibri" panose="020F0502020204030204"/>
                <a:ea typeface="+mn-ea"/>
                <a:cs typeface="+mn-cs"/>
              </a:rPr>
              <a:t>Le 3 mars dernier, sur le site de Mardyck, un agent d’une entreprise extérieure a été victime d’une légère brûlure par arc électrique alors qu’il intervenait sur un coffret électrique remis sous tension. Cependant, cet accident aurait pu avoir des conséquences dramatiques puisque quelques minutes avant la remise sous tension,  il tenait les câbles nus dans ses mains (tension : 380 V, intensité : 160 A)</a:t>
            </a:r>
          </a:p>
        </p:txBody>
      </p:sp>
      <p:sp>
        <p:nvSpPr>
          <p:cNvPr id="11" name="ZoneTexte 10">
            <a:extLst>
              <a:ext uri="{FF2B5EF4-FFF2-40B4-BE49-F238E27FC236}">
                <a16:creationId xmlns:a16="http://schemas.microsoft.com/office/drawing/2014/main" id="{FDBDDC7D-F250-0023-5AFB-6822466FF383}"/>
              </a:ext>
            </a:extLst>
          </p:cNvPr>
          <p:cNvSpPr txBox="1"/>
          <p:nvPr/>
        </p:nvSpPr>
        <p:spPr>
          <a:xfrm>
            <a:off x="4685106" y="1259513"/>
            <a:ext cx="4279328" cy="1015663"/>
          </a:xfrm>
          <a:prstGeom prst="rect">
            <a:avLst/>
          </a:prstGeom>
          <a:solidFill>
            <a:schemeClr val="accent4">
              <a:lumMod val="40000"/>
              <a:lumOff val="60000"/>
            </a:schemeClr>
          </a:solidFill>
        </p:spPr>
        <p:txBody>
          <a:bodyPr wrap="square" rtlCol="0">
            <a:spAutoFit/>
          </a:bodyPr>
          <a:lstStyle/>
          <a:p>
            <a:pPr marL="0" marR="0" lvl="0" indent="0" algn="just" defTabSz="3429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effectLst/>
                <a:uLnTx/>
                <a:uFillTx/>
                <a:latin typeface="Calibri" panose="020F0502020204030204"/>
                <a:ea typeface="+mn-ea"/>
                <a:cs typeface="+mn-cs"/>
              </a:rPr>
              <a:t>Les faits :</a:t>
            </a:r>
            <a:endParaRPr kumimoji="0" lang="fr-FR" sz="1200" b="0" i="0" u="none" strike="noStrike" kern="1200" cap="none" spc="0" normalizeH="0" baseline="0" noProof="0" dirty="0">
              <a:ln>
                <a:noFill/>
              </a:ln>
              <a:effectLst/>
              <a:uLnTx/>
              <a:uFillTx/>
              <a:latin typeface="Calibri" panose="020F0502020204030204"/>
              <a:ea typeface="+mn-ea"/>
              <a:cs typeface="+mn-cs"/>
            </a:endParaRPr>
          </a:p>
          <a:p>
            <a:pPr marL="0" marR="0" lvl="0" indent="0" algn="just" defTabSz="342900" rtl="0" eaLnBrk="1" fontAlgn="auto" latinLnBrk="0" hangingPunct="1">
              <a:lnSpc>
                <a:spcPct val="100000"/>
              </a:lnSpc>
              <a:spcBef>
                <a:spcPts val="0"/>
              </a:spcBef>
              <a:spcAft>
                <a:spcPts val="0"/>
              </a:spcAft>
              <a:buClrTx/>
              <a:buSzTx/>
              <a:buFontTx/>
              <a:buNone/>
              <a:tabLst/>
              <a:defRPr/>
            </a:pPr>
            <a:r>
              <a:rPr kumimoji="0" lang="fr-FR" sz="1200" b="0" i="0" u="none" strike="noStrike" kern="1200" cap="none" spc="0" normalizeH="0" baseline="0" noProof="0" dirty="0">
                <a:ln>
                  <a:noFill/>
                </a:ln>
                <a:effectLst/>
                <a:uLnTx/>
                <a:uFillTx/>
                <a:latin typeface="Calibri" panose="020F0502020204030204"/>
                <a:ea typeface="+mn-ea"/>
                <a:cs typeface="+mn-cs"/>
              </a:rPr>
              <a:t>un opérateur AMF remet sous tension le disjoncteur, alors que l’agent de l’entreprise extérieure était en train d’intervenir dans l’armoire et ce, malgré la présence du dispositif de verrouillage du disjoncteur (en rouge sur la photo) et du cadenas.</a:t>
            </a:r>
            <a:endParaRPr kumimoji="0" lang="fr-FR" sz="1200" b="1" i="0" u="none" strike="noStrike" kern="1200" cap="none" spc="0" normalizeH="0" baseline="0" noProof="0" dirty="0">
              <a:ln>
                <a:noFill/>
              </a:ln>
              <a:effectLst/>
              <a:uLnTx/>
              <a:uFillTx/>
              <a:latin typeface="Calibri" panose="020F0502020204030204"/>
              <a:ea typeface="+mn-ea"/>
              <a:cs typeface="+mn-cs"/>
            </a:endParaRPr>
          </a:p>
        </p:txBody>
      </p:sp>
      <p:sp>
        <p:nvSpPr>
          <p:cNvPr id="10" name="ZoneTexte 9">
            <a:extLst>
              <a:ext uri="{FF2B5EF4-FFF2-40B4-BE49-F238E27FC236}">
                <a16:creationId xmlns:a16="http://schemas.microsoft.com/office/drawing/2014/main" id="{55B1BDF1-4ED5-499A-090C-C929CA48F6BC}"/>
              </a:ext>
            </a:extLst>
          </p:cNvPr>
          <p:cNvSpPr txBox="1"/>
          <p:nvPr/>
        </p:nvSpPr>
        <p:spPr>
          <a:xfrm>
            <a:off x="4690727" y="2357536"/>
            <a:ext cx="4268086" cy="1384995"/>
          </a:xfrm>
          <a:prstGeom prst="rect">
            <a:avLst/>
          </a:prstGeom>
          <a:solidFill>
            <a:schemeClr val="accent5">
              <a:lumMod val="20000"/>
              <a:lumOff val="80000"/>
            </a:schemeClr>
          </a:solidFill>
        </p:spPr>
        <p:txBody>
          <a:bodyPr wrap="square" rtlCol="0">
            <a:spAutoFit/>
          </a:bodyPr>
          <a:lstStyle/>
          <a:p>
            <a:pPr marL="0" marR="0" lvl="0" indent="0" algn="just" defTabSz="342900" rtl="0" eaLnBrk="1" fontAlgn="auto" latinLnBrk="0" hangingPunct="1">
              <a:lnSpc>
                <a:spcPct val="100000"/>
              </a:lnSpc>
              <a:spcBef>
                <a:spcPts val="0"/>
              </a:spcBef>
              <a:spcAft>
                <a:spcPts val="0"/>
              </a:spcAft>
              <a:buClrTx/>
              <a:buSzTx/>
              <a:buFontTx/>
              <a:buNone/>
              <a:tabLst/>
              <a:defRPr/>
            </a:pPr>
            <a:r>
              <a:rPr kumimoji="0" lang="fr-FR" sz="1200" b="1" i="0" u="none" strike="noStrike" kern="1200" cap="none" spc="0" normalizeH="0" baseline="0" noProof="0" dirty="0">
                <a:ln>
                  <a:noFill/>
                </a:ln>
                <a:solidFill>
                  <a:srgbClr val="0070C0"/>
                </a:solidFill>
                <a:effectLst/>
                <a:uLnTx/>
                <a:uFillTx/>
                <a:latin typeface="Calibri" panose="020F0502020204030204"/>
                <a:ea typeface="+mn-ea"/>
                <a:cs typeface="+mn-cs"/>
              </a:rPr>
              <a:t>Les causes immédiates :</a:t>
            </a:r>
          </a:p>
          <a:p>
            <a:pPr marL="171450" marR="0" lvl="0" indent="-171450" algn="just" defTabSz="342900" rtl="0" eaLnBrk="1" fontAlgn="auto" latinLnBrk="0" hangingPunct="1">
              <a:lnSpc>
                <a:spcPct val="100000"/>
              </a:lnSpc>
              <a:spcBef>
                <a:spcPts val="0"/>
              </a:spcBef>
              <a:spcAft>
                <a:spcPts val="0"/>
              </a:spcAft>
              <a:buClrTx/>
              <a:buSzTx/>
              <a:buFontTx/>
              <a:buChar char="-"/>
              <a:tabLst/>
              <a:defRPr/>
            </a:pPr>
            <a:r>
              <a:rPr kumimoji="0" lang="fr-FR" sz="1200" b="0" i="0" u="none" strike="noStrike" kern="1200" cap="none" spc="0" normalizeH="0" baseline="0" noProof="0" dirty="0">
                <a:ln>
                  <a:noFill/>
                </a:ln>
                <a:solidFill>
                  <a:srgbClr val="0070C0"/>
                </a:solidFill>
                <a:effectLst/>
                <a:uLnTx/>
                <a:uFillTx/>
                <a:latin typeface="Calibri" panose="020F0502020204030204"/>
                <a:ea typeface="+mn-ea"/>
                <a:cs typeface="+mn-cs"/>
              </a:rPr>
              <a:t>L’armoire électrique est fermée mais non verrouillée</a:t>
            </a:r>
          </a:p>
          <a:p>
            <a:pPr marL="171450" marR="0" lvl="0" indent="-171450" algn="just" defTabSz="342900" rtl="0" eaLnBrk="1" fontAlgn="auto" latinLnBrk="0" hangingPunct="1">
              <a:lnSpc>
                <a:spcPct val="100000"/>
              </a:lnSpc>
              <a:spcBef>
                <a:spcPts val="0"/>
              </a:spcBef>
              <a:spcAft>
                <a:spcPts val="0"/>
              </a:spcAft>
              <a:buClrTx/>
              <a:buSzTx/>
              <a:buFontTx/>
              <a:buChar char="-"/>
              <a:tabLst/>
              <a:defRPr/>
            </a:pPr>
            <a:r>
              <a:rPr kumimoji="0" lang="fr-FR" sz="1200" b="0" i="0" u="none" strike="noStrike" kern="1200" cap="none" spc="0" normalizeH="0" baseline="0" noProof="0">
                <a:ln>
                  <a:noFill/>
                </a:ln>
                <a:solidFill>
                  <a:srgbClr val="0070C0"/>
                </a:solidFill>
                <a:effectLst/>
                <a:uLnTx/>
                <a:uFillTx/>
                <a:latin typeface="Calibri" panose="020F0502020204030204"/>
                <a:ea typeface="+mn-ea"/>
                <a:cs typeface="+mn-cs"/>
              </a:rPr>
              <a:t>L’opérateur </a:t>
            </a:r>
            <a:r>
              <a:rPr kumimoji="0" lang="fr-FR" sz="1200" b="0" i="0" u="none" strike="noStrike" kern="1200" cap="none" spc="0" normalizeH="0" baseline="0" noProof="0" dirty="0">
                <a:ln>
                  <a:noFill/>
                </a:ln>
                <a:solidFill>
                  <a:srgbClr val="0070C0"/>
                </a:solidFill>
                <a:effectLst/>
                <a:uLnTx/>
                <a:uFillTx/>
                <a:latin typeface="Calibri" panose="020F0502020204030204"/>
                <a:ea typeface="+mn-ea"/>
                <a:cs typeface="+mn-cs"/>
              </a:rPr>
              <a:t>intervient dans une armoire électrique</a:t>
            </a:r>
          </a:p>
          <a:p>
            <a:pPr marL="171450" marR="0" lvl="0" indent="-171450" algn="just" defTabSz="342900" rtl="0" eaLnBrk="1" fontAlgn="auto" latinLnBrk="0" hangingPunct="1">
              <a:lnSpc>
                <a:spcPct val="100000"/>
              </a:lnSpc>
              <a:spcBef>
                <a:spcPts val="0"/>
              </a:spcBef>
              <a:spcAft>
                <a:spcPts val="0"/>
              </a:spcAft>
              <a:buClrTx/>
              <a:buSzTx/>
              <a:buFontTx/>
              <a:buChar char="-"/>
              <a:tabLst/>
              <a:defRPr/>
            </a:pPr>
            <a:r>
              <a:rPr kumimoji="0" lang="fr-FR" sz="1200" b="0" i="0" u="none" strike="noStrike" kern="1200" cap="none" spc="0" normalizeH="0" baseline="0" noProof="0" dirty="0">
                <a:ln>
                  <a:noFill/>
                </a:ln>
                <a:solidFill>
                  <a:srgbClr val="0070C0"/>
                </a:solidFill>
                <a:effectLst/>
                <a:uLnTx/>
                <a:uFillTx/>
                <a:latin typeface="Calibri" panose="020F0502020204030204"/>
                <a:ea typeface="+mn-ea"/>
                <a:cs typeface="+mn-cs"/>
              </a:rPr>
              <a:t>Il manœuvre le disjoncteur malgré la présence d’un cadenas placé sur un dispositif de verrouillage</a:t>
            </a:r>
          </a:p>
          <a:p>
            <a:pPr marL="171450" marR="0" lvl="0" indent="-171450" algn="just" defTabSz="342900" rtl="0" eaLnBrk="1" fontAlgn="auto" latinLnBrk="0" hangingPunct="1">
              <a:lnSpc>
                <a:spcPct val="100000"/>
              </a:lnSpc>
              <a:spcBef>
                <a:spcPts val="0"/>
              </a:spcBef>
              <a:spcAft>
                <a:spcPts val="0"/>
              </a:spcAft>
              <a:buClrTx/>
              <a:buSzTx/>
              <a:buFontTx/>
              <a:buChar char="-"/>
              <a:tabLst/>
              <a:defRPr/>
            </a:pPr>
            <a:r>
              <a:rPr kumimoji="0" lang="fr-FR" sz="1200" b="0" i="0" u="none" strike="noStrike" kern="1200" cap="none" spc="0" normalizeH="0" baseline="0" noProof="0" dirty="0">
                <a:ln>
                  <a:noFill/>
                </a:ln>
                <a:solidFill>
                  <a:srgbClr val="0070C0"/>
                </a:solidFill>
                <a:effectLst/>
                <a:uLnTx/>
                <a:uFillTx/>
                <a:latin typeface="Calibri" panose="020F0502020204030204"/>
                <a:ea typeface="+mn-ea"/>
                <a:cs typeface="+mn-cs"/>
              </a:rPr>
              <a:t>Le dispositif de verrouillage cadenassé n’empêche pas le réarmement</a:t>
            </a:r>
          </a:p>
        </p:txBody>
      </p:sp>
      <p:pic>
        <p:nvPicPr>
          <p:cNvPr id="17" name="Image 16">
            <a:extLst>
              <a:ext uri="{FF2B5EF4-FFF2-40B4-BE49-F238E27FC236}">
                <a16:creationId xmlns:a16="http://schemas.microsoft.com/office/drawing/2014/main" id="{D17BEDEC-F7C4-0FEB-4CFA-DF849CAFC42F}"/>
              </a:ext>
            </a:extLst>
          </p:cNvPr>
          <p:cNvPicPr>
            <a:picLocks noChangeAspect="1"/>
          </p:cNvPicPr>
          <p:nvPr/>
        </p:nvPicPr>
        <p:blipFill>
          <a:blip r:embed="rId6"/>
          <a:stretch>
            <a:fillRect/>
          </a:stretch>
        </p:blipFill>
        <p:spPr>
          <a:xfrm>
            <a:off x="168424" y="4626036"/>
            <a:ext cx="4202215" cy="460313"/>
          </a:xfrm>
          <a:prstGeom prst="rect">
            <a:avLst/>
          </a:prstGeom>
        </p:spPr>
      </p:pic>
      <p:sp>
        <p:nvSpPr>
          <p:cNvPr id="5" name="ZoneTexte 4">
            <a:extLst>
              <a:ext uri="{FF2B5EF4-FFF2-40B4-BE49-F238E27FC236}">
                <a16:creationId xmlns:a16="http://schemas.microsoft.com/office/drawing/2014/main" id="{63BAAB4A-C44A-78A0-3EA3-C8FD890705FF}"/>
              </a:ext>
            </a:extLst>
          </p:cNvPr>
          <p:cNvSpPr txBox="1"/>
          <p:nvPr/>
        </p:nvSpPr>
        <p:spPr>
          <a:xfrm>
            <a:off x="147100" y="4188977"/>
            <a:ext cx="1354480" cy="360000"/>
          </a:xfrm>
          <a:prstGeom prst="rect">
            <a:avLst/>
          </a:prstGeom>
          <a:solidFill>
            <a:schemeClr val="bg1">
              <a:lumMod val="95000"/>
            </a:schemeClr>
          </a:solidFill>
        </p:spPr>
        <p:txBody>
          <a:bodyPr wrap="square" rtlCol="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prstClr val="black"/>
                </a:solidFill>
                <a:effectLst/>
                <a:uLnTx/>
                <a:uFillTx/>
                <a:latin typeface="Calibri" panose="020F0502020204030204"/>
                <a:ea typeface="+mn-ea"/>
                <a:cs typeface="+mn-cs"/>
              </a:rPr>
              <a:t>Coffret où travaillait l’agent</a:t>
            </a:r>
          </a:p>
        </p:txBody>
      </p:sp>
      <p:sp>
        <p:nvSpPr>
          <p:cNvPr id="6" name="ZoneTexte 5">
            <a:extLst>
              <a:ext uri="{FF2B5EF4-FFF2-40B4-BE49-F238E27FC236}">
                <a16:creationId xmlns:a16="http://schemas.microsoft.com/office/drawing/2014/main" id="{89D6FCB1-1F40-6A6D-45B9-D8FE19CD2033}"/>
              </a:ext>
            </a:extLst>
          </p:cNvPr>
          <p:cNvSpPr txBox="1"/>
          <p:nvPr/>
        </p:nvSpPr>
        <p:spPr>
          <a:xfrm>
            <a:off x="3016852" y="4188977"/>
            <a:ext cx="1465238" cy="360000"/>
          </a:xfrm>
          <a:prstGeom prst="rect">
            <a:avLst/>
          </a:prstGeom>
          <a:solidFill>
            <a:schemeClr val="bg1">
              <a:lumMod val="95000"/>
            </a:schemeClr>
          </a:solidFill>
        </p:spPr>
        <p:txBody>
          <a:bodyPr wrap="square" rtlCol="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prstClr val="black"/>
                </a:solidFill>
                <a:effectLst/>
                <a:uLnTx/>
                <a:uFillTx/>
                <a:latin typeface="Calibri" panose="020F0502020204030204"/>
                <a:ea typeface="+mn-ea"/>
                <a:cs typeface="+mn-cs"/>
              </a:rPr>
              <a:t>Disjoncteur avec dispositif de verrouillage et cadenas </a:t>
            </a:r>
          </a:p>
        </p:txBody>
      </p:sp>
      <p:pic>
        <p:nvPicPr>
          <p:cNvPr id="12" name="Image 11">
            <a:extLst>
              <a:ext uri="{FF2B5EF4-FFF2-40B4-BE49-F238E27FC236}">
                <a16:creationId xmlns:a16="http://schemas.microsoft.com/office/drawing/2014/main" id="{3556C7F8-C676-2CF4-160F-8A8A02369746}"/>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194320" y="2491918"/>
            <a:ext cx="1265412" cy="1620000"/>
          </a:xfrm>
          <a:prstGeom prst="rect">
            <a:avLst/>
          </a:prstGeom>
        </p:spPr>
      </p:pic>
      <p:pic>
        <p:nvPicPr>
          <p:cNvPr id="13" name="Image 12">
            <a:extLst>
              <a:ext uri="{FF2B5EF4-FFF2-40B4-BE49-F238E27FC236}">
                <a16:creationId xmlns:a16="http://schemas.microsoft.com/office/drawing/2014/main" id="{3D23DEA9-CDAC-334C-600F-28649E131ACC}"/>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573084" y="2491918"/>
            <a:ext cx="1353046" cy="1620000"/>
          </a:xfrm>
          <a:prstGeom prst="rect">
            <a:avLst/>
          </a:prstGeom>
        </p:spPr>
      </p:pic>
      <p:pic>
        <p:nvPicPr>
          <p:cNvPr id="14" name="Image 13">
            <a:extLst>
              <a:ext uri="{FF2B5EF4-FFF2-40B4-BE49-F238E27FC236}">
                <a16:creationId xmlns:a16="http://schemas.microsoft.com/office/drawing/2014/main" id="{EFF1AC2D-9F43-6E30-6B4A-61BBF0817B42}"/>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3070502" y="2491918"/>
            <a:ext cx="1345030" cy="1620000"/>
          </a:xfrm>
          <a:prstGeom prst="rect">
            <a:avLst/>
          </a:prstGeom>
        </p:spPr>
      </p:pic>
      <p:sp>
        <p:nvSpPr>
          <p:cNvPr id="2" name="ZoneTexte 1">
            <a:extLst>
              <a:ext uri="{FF2B5EF4-FFF2-40B4-BE49-F238E27FC236}">
                <a16:creationId xmlns:a16="http://schemas.microsoft.com/office/drawing/2014/main" id="{9B2BAC96-E260-DAE1-35E2-96CE176CB2DB}"/>
              </a:ext>
            </a:extLst>
          </p:cNvPr>
          <p:cNvSpPr txBox="1"/>
          <p:nvPr/>
        </p:nvSpPr>
        <p:spPr>
          <a:xfrm>
            <a:off x="1526597" y="4188977"/>
            <a:ext cx="1465238" cy="360000"/>
          </a:xfrm>
          <a:prstGeom prst="rect">
            <a:avLst/>
          </a:prstGeom>
          <a:solidFill>
            <a:schemeClr val="bg1">
              <a:lumMod val="95000"/>
            </a:schemeClr>
          </a:solidFill>
        </p:spPr>
        <p:txBody>
          <a:bodyPr wrap="square" rtlCol="0">
            <a:spAutoFit/>
          </a:bodyPr>
          <a:lstStyle/>
          <a:p>
            <a:pPr marL="0" marR="0" lvl="0" indent="0" algn="ctr" defTabSz="3429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prstClr val="black"/>
                </a:solidFill>
                <a:effectLst/>
                <a:uLnTx/>
                <a:uFillTx/>
                <a:latin typeface="Calibri" panose="020F0502020204030204"/>
                <a:ea typeface="+mn-ea"/>
                <a:cs typeface="+mn-cs"/>
              </a:rPr>
              <a:t>Armoire où a été réenclenché le disjoncteur</a:t>
            </a:r>
          </a:p>
        </p:txBody>
      </p:sp>
    </p:spTree>
    <p:extLst>
      <p:ext uri="{BB962C8B-B14F-4D97-AF65-F5344CB8AC3E}">
        <p14:creationId xmlns:p14="http://schemas.microsoft.com/office/powerpoint/2010/main" val="337346891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1A4235BF048640B2FED3B7B7E2AEE7" ma:contentTypeVersion="15" ma:contentTypeDescription="Create a new document." ma:contentTypeScope="" ma:versionID="110ddfb752a7b0d70442c7b19724a257">
  <xsd:schema xmlns:xsd="http://www.w3.org/2001/XMLSchema" xmlns:xs="http://www.w3.org/2001/XMLSchema" xmlns:p="http://schemas.microsoft.com/office/2006/metadata/properties" xmlns:ns3="21fdd857-c237-40d7-9151-11e2f6d68fbb" xmlns:ns4="b80218c3-e0de-41b1-8b33-d8cb9f667b99" targetNamespace="http://schemas.microsoft.com/office/2006/metadata/properties" ma:root="true" ma:fieldsID="d1be6c21f963091910c8c45fb670b329" ns3:_="" ns4:_="">
    <xsd:import namespace="21fdd857-c237-40d7-9151-11e2f6d68fbb"/>
    <xsd:import namespace="b80218c3-e0de-41b1-8b33-d8cb9f667b9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LengthInSeconds"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ObjectDetectorVersions" minOccurs="0"/>
                <xsd:element ref="ns4:MediaServiceSystemTags"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fdd857-c237-40d7-9151-11e2f6d68fb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80218c3-e0de-41b1-8b33-d8cb9f667b9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b80218c3-e0de-41b1-8b33-d8cb9f667b99" xsi:nil="true"/>
  </documentManagement>
</p:properties>
</file>

<file path=customXml/itemProps1.xml><?xml version="1.0" encoding="utf-8"?>
<ds:datastoreItem xmlns:ds="http://schemas.openxmlformats.org/officeDocument/2006/customXml" ds:itemID="{757CC5F4-7139-44F3-819F-6F27E073B6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fdd857-c237-40d7-9151-11e2f6d68fbb"/>
    <ds:schemaRef ds:uri="b80218c3-e0de-41b1-8b33-d8cb9f667b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40607D-153B-4BD4-8816-BEA87B35CEE7}">
  <ds:schemaRefs>
    <ds:schemaRef ds:uri="http://schemas.microsoft.com/sharepoint/v3/contenttype/forms"/>
  </ds:schemaRefs>
</ds:datastoreItem>
</file>

<file path=customXml/itemProps3.xml><?xml version="1.0" encoding="utf-8"?>
<ds:datastoreItem xmlns:ds="http://schemas.openxmlformats.org/officeDocument/2006/customXml" ds:itemID="{A3719E1B-A57F-4AB3-995D-19C06D2296F3}">
  <ds:schemaRefs>
    <ds:schemaRef ds:uri="http://schemas.microsoft.com/office/2006/documentManagement/types"/>
    <ds:schemaRef ds:uri="b80218c3-e0de-41b1-8b33-d8cb9f667b99"/>
    <ds:schemaRef ds:uri="21fdd857-c237-40d7-9151-11e2f6d68fbb"/>
    <ds:schemaRef ds:uri="http://purl.org/dc/elements/1.1/"/>
    <ds:schemaRef ds:uri="http://purl.org/dc/dcmitype/"/>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terms/"/>
  </ds:schemaRefs>
</ds:datastoreItem>
</file>

<file path=docMetadata/LabelInfo.xml><?xml version="1.0" encoding="utf-8"?>
<clbl:labelList xmlns:clbl="http://schemas.microsoft.com/office/2020/mipLabelMetadata">
  <clbl:label id="{37cd273a-1cec-4aae-a297-41480ea54f8d}" enabled="0" method="" siteId="{37cd273a-1cec-4aae-a297-41480ea54f8d}" removed="1"/>
</clbl:labelList>
</file>

<file path=docProps/app.xml><?xml version="1.0" encoding="utf-8"?>
<Properties xmlns="http://schemas.openxmlformats.org/officeDocument/2006/extended-properties" xmlns:vt="http://schemas.openxmlformats.org/officeDocument/2006/docPropsVTypes">
  <Template/>
  <TotalTime>15889</TotalTime>
  <Words>268</Words>
  <Application>Microsoft Office PowerPoint</Application>
  <PresentationFormat>Affichage à l'écran (16:9)</PresentationFormat>
  <Paragraphs>18</Paragraphs>
  <Slides>1</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Gilroy</vt:lpstr>
      <vt:lpstr>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Louden, Ian</dc:creator>
  <cp:lastModifiedBy>Martin, Jean Francois</cp:lastModifiedBy>
  <cp:revision>527</cp:revision>
  <dcterms:created xsi:type="dcterms:W3CDTF">2019-08-07T16:42:59Z</dcterms:created>
  <dcterms:modified xsi:type="dcterms:W3CDTF">2026-03-12T08:44:06Z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0x010100E01A4235BF048640B2FED3B7B7E2AEE7</vt:lpwstr>
  </property>
</Properties>
</file>