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4"/>
  </p:sldMasterIdLst>
  <p:notesMasterIdLst>
    <p:notesMasterId r:id="rId6"/>
  </p:notesMasterIdLst>
  <p:sldIdLst>
    <p:sldId id="2147483444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jonghe, Christelle" initials="DC" lastIdx="1" clrIdx="0">
    <p:extLst>
      <p:ext uri="{19B8F6BF-5375-455C-9EA6-DF929625EA0E}">
        <p15:presenceInfo xmlns:p15="http://schemas.microsoft.com/office/powerpoint/2012/main" userId="S-1-5-21-2842164655-3957589604-2876571664-170611" providerId="AD"/>
      </p:ext>
    </p:extLst>
  </p:cmAuthor>
  <p:cmAuthor id="2" name="Hannequin, Raphael" initials="HR" lastIdx="1" clrIdx="1">
    <p:extLst>
      <p:ext uri="{19B8F6BF-5375-455C-9EA6-DF929625EA0E}">
        <p15:presenceInfo xmlns:p15="http://schemas.microsoft.com/office/powerpoint/2012/main" userId="S::P028002@arcelormittal.net::ac2006bb-5c8c-47b9-b8f7-7cdd907446fe" providerId="AD"/>
      </p:ext>
    </p:extLst>
  </p:cmAuthor>
  <p:cmAuthor id="3" name="Jominet, Nicolas" initials="JN" lastIdx="1" clrIdx="2">
    <p:extLst>
      <p:ext uri="{19B8F6BF-5375-455C-9EA6-DF929625EA0E}">
        <p15:presenceInfo xmlns:p15="http://schemas.microsoft.com/office/powerpoint/2012/main" userId="S::U053465@arcelormittal.net::f625bdf5-8545-46cb-ba07-5ce6ed4edf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63"/>
    <a:srgbClr val="FFFFFF"/>
    <a:srgbClr val="EF784C"/>
    <a:srgbClr val="EEEDED"/>
    <a:srgbClr val="BF2C7B"/>
    <a:srgbClr val="9C27B0"/>
    <a:srgbClr val="009933"/>
    <a:srgbClr val="00823B"/>
    <a:srgbClr val="0070C0"/>
    <a:srgbClr val="039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DFBC8-AF52-475F-BDC1-D4886021EF10}" v="78" dt="2026-02-18T14:48:09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5433" autoAdjust="0"/>
  </p:normalViewPr>
  <p:slideViewPr>
    <p:cSldViewPr snapToGrid="0" showGuides="1">
      <p:cViewPr varScale="1">
        <p:scale>
          <a:sx n="146" d="100"/>
          <a:sy n="146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geot, Christel" userId="a4eb1df8-720b-4591-87f9-5d93097d0068" providerId="ADAL" clId="{B33C8D26-6EF0-4C52-9DB3-17E8B87A209C}"/>
    <pc:docChg chg="delSld delMainMaster">
      <pc:chgData name="Mangeot, Christel" userId="a4eb1df8-720b-4591-87f9-5d93097d0068" providerId="ADAL" clId="{B33C8D26-6EF0-4C52-9DB3-17E8B87A209C}" dt="2026-02-19T07:15:03.796" v="38" actId="47"/>
      <pc:docMkLst>
        <pc:docMk/>
      </pc:docMkLst>
      <pc:sldChg chg="del">
        <pc:chgData name="Mangeot, Christel" userId="a4eb1df8-720b-4591-87f9-5d93097d0068" providerId="ADAL" clId="{B33C8D26-6EF0-4C52-9DB3-17E8B87A209C}" dt="2026-02-19T07:14:56.671" v="21" actId="47"/>
        <pc:sldMkLst>
          <pc:docMk/>
          <pc:sldMk cId="3296841852" sldId="256"/>
        </pc:sldMkLst>
      </pc:sldChg>
      <pc:sldChg chg="del">
        <pc:chgData name="Mangeot, Christel" userId="a4eb1df8-720b-4591-87f9-5d93097d0068" providerId="ADAL" clId="{B33C8D26-6EF0-4C52-9DB3-17E8B87A209C}" dt="2026-02-19T07:14:34.351" v="1" actId="47"/>
        <pc:sldMkLst>
          <pc:docMk/>
          <pc:sldMk cId="2552057020" sldId="257"/>
        </pc:sldMkLst>
      </pc:sldChg>
      <pc:sldChg chg="del">
        <pc:chgData name="Mangeot, Christel" userId="a4eb1df8-720b-4591-87f9-5d93097d0068" providerId="ADAL" clId="{B33C8D26-6EF0-4C52-9DB3-17E8B87A209C}" dt="2026-02-19T07:14:33.108" v="0" actId="47"/>
        <pc:sldMkLst>
          <pc:docMk/>
          <pc:sldMk cId="1111680805" sldId="283"/>
        </pc:sldMkLst>
      </pc:sldChg>
      <pc:sldChg chg="del">
        <pc:chgData name="Mangeot, Christel" userId="a4eb1df8-720b-4591-87f9-5d93097d0068" providerId="ADAL" clId="{B33C8D26-6EF0-4C52-9DB3-17E8B87A209C}" dt="2026-02-19T07:14:57.056" v="22" actId="47"/>
        <pc:sldMkLst>
          <pc:docMk/>
          <pc:sldMk cId="2889910965" sldId="353"/>
        </pc:sldMkLst>
      </pc:sldChg>
      <pc:sldChg chg="del">
        <pc:chgData name="Mangeot, Christel" userId="a4eb1df8-720b-4591-87f9-5d93097d0068" providerId="ADAL" clId="{B33C8D26-6EF0-4C52-9DB3-17E8B87A209C}" dt="2026-02-19T07:14:35.366" v="2" actId="47"/>
        <pc:sldMkLst>
          <pc:docMk/>
          <pc:sldMk cId="433782396" sldId="447"/>
        </pc:sldMkLst>
      </pc:sldChg>
      <pc:sldChg chg="del">
        <pc:chgData name="Mangeot, Christel" userId="a4eb1df8-720b-4591-87f9-5d93097d0068" providerId="ADAL" clId="{B33C8D26-6EF0-4C52-9DB3-17E8B87A209C}" dt="2026-02-19T07:14:55.764" v="18" actId="47"/>
        <pc:sldMkLst>
          <pc:docMk/>
          <pc:sldMk cId="346648636" sldId="461"/>
        </pc:sldMkLst>
      </pc:sldChg>
      <pc:sldChg chg="del">
        <pc:chgData name="Mangeot, Christel" userId="a4eb1df8-720b-4591-87f9-5d93097d0068" providerId="ADAL" clId="{B33C8D26-6EF0-4C52-9DB3-17E8B87A209C}" dt="2026-02-19T07:14:55.968" v="19" actId="47"/>
        <pc:sldMkLst>
          <pc:docMk/>
          <pc:sldMk cId="4222935683" sldId="462"/>
        </pc:sldMkLst>
      </pc:sldChg>
      <pc:sldChg chg="del">
        <pc:chgData name="Mangeot, Christel" userId="a4eb1df8-720b-4591-87f9-5d93097d0068" providerId="ADAL" clId="{B33C8D26-6EF0-4C52-9DB3-17E8B87A209C}" dt="2026-02-19T07:14:51.406" v="8" actId="47"/>
        <pc:sldMkLst>
          <pc:docMk/>
          <pc:sldMk cId="1732441308" sldId="469"/>
        </pc:sldMkLst>
      </pc:sldChg>
      <pc:sldChg chg="del">
        <pc:chgData name="Mangeot, Christel" userId="a4eb1df8-720b-4591-87f9-5d93097d0068" providerId="ADAL" clId="{B33C8D26-6EF0-4C52-9DB3-17E8B87A209C}" dt="2026-02-19T07:14:59.661" v="29" actId="47"/>
        <pc:sldMkLst>
          <pc:docMk/>
          <pc:sldMk cId="1640065988" sldId="470"/>
        </pc:sldMkLst>
      </pc:sldChg>
      <pc:sldChg chg="del">
        <pc:chgData name="Mangeot, Christel" userId="a4eb1df8-720b-4591-87f9-5d93097d0068" providerId="ADAL" clId="{B33C8D26-6EF0-4C52-9DB3-17E8B87A209C}" dt="2026-02-19T07:14:50.946" v="7" actId="47"/>
        <pc:sldMkLst>
          <pc:docMk/>
          <pc:sldMk cId="337543578" sldId="473"/>
        </pc:sldMkLst>
      </pc:sldChg>
      <pc:sldChg chg="del">
        <pc:chgData name="Mangeot, Christel" userId="a4eb1df8-720b-4591-87f9-5d93097d0068" providerId="ADAL" clId="{B33C8D26-6EF0-4C52-9DB3-17E8B87A209C}" dt="2026-02-19T07:14:59.169" v="28" actId="47"/>
        <pc:sldMkLst>
          <pc:docMk/>
          <pc:sldMk cId="1311108752" sldId="474"/>
        </pc:sldMkLst>
      </pc:sldChg>
      <pc:sldChg chg="del">
        <pc:chgData name="Mangeot, Christel" userId="a4eb1df8-720b-4591-87f9-5d93097d0068" providerId="ADAL" clId="{B33C8D26-6EF0-4C52-9DB3-17E8B87A209C}" dt="2026-02-19T07:14:45.102" v="5" actId="47"/>
        <pc:sldMkLst>
          <pc:docMk/>
          <pc:sldMk cId="819134408" sldId="475"/>
        </pc:sldMkLst>
      </pc:sldChg>
      <pc:sldChg chg="del">
        <pc:chgData name="Mangeot, Christel" userId="a4eb1df8-720b-4591-87f9-5d93097d0068" providerId="ADAL" clId="{B33C8D26-6EF0-4C52-9DB3-17E8B87A209C}" dt="2026-02-19T07:14:57.600" v="24" actId="47"/>
        <pc:sldMkLst>
          <pc:docMk/>
          <pc:sldMk cId="1804941947" sldId="555"/>
        </pc:sldMkLst>
      </pc:sldChg>
      <pc:sldChg chg="del">
        <pc:chgData name="Mangeot, Christel" userId="a4eb1df8-720b-4591-87f9-5d93097d0068" providerId="ADAL" clId="{B33C8D26-6EF0-4C52-9DB3-17E8B87A209C}" dt="2026-02-19T07:14:57.425" v="23" actId="47"/>
        <pc:sldMkLst>
          <pc:docMk/>
          <pc:sldMk cId="1850352223" sldId="2139119966"/>
        </pc:sldMkLst>
      </pc:sldChg>
      <pc:sldChg chg="del">
        <pc:chgData name="Mangeot, Christel" userId="a4eb1df8-720b-4591-87f9-5d93097d0068" providerId="ADAL" clId="{B33C8D26-6EF0-4C52-9DB3-17E8B87A209C}" dt="2026-02-19T07:14:59.121" v="27" actId="47"/>
        <pc:sldMkLst>
          <pc:docMk/>
          <pc:sldMk cId="444661461" sldId="2147483389"/>
        </pc:sldMkLst>
      </pc:sldChg>
      <pc:sldChg chg="del">
        <pc:chgData name="Mangeot, Christel" userId="a4eb1df8-720b-4591-87f9-5d93097d0068" providerId="ADAL" clId="{B33C8D26-6EF0-4C52-9DB3-17E8B87A209C}" dt="2026-02-19T07:14:56.295" v="20" actId="47"/>
        <pc:sldMkLst>
          <pc:docMk/>
          <pc:sldMk cId="2551355308" sldId="2147483396"/>
        </pc:sldMkLst>
      </pc:sldChg>
      <pc:sldChg chg="del">
        <pc:chgData name="Mangeot, Christel" userId="a4eb1df8-720b-4591-87f9-5d93097d0068" providerId="ADAL" clId="{B33C8D26-6EF0-4C52-9DB3-17E8B87A209C}" dt="2026-02-19T07:14:57.938" v="25" actId="47"/>
        <pc:sldMkLst>
          <pc:docMk/>
          <pc:sldMk cId="1652756347" sldId="2147483429"/>
        </pc:sldMkLst>
      </pc:sldChg>
      <pc:sldChg chg="del">
        <pc:chgData name="Mangeot, Christel" userId="a4eb1df8-720b-4591-87f9-5d93097d0068" providerId="ADAL" clId="{B33C8D26-6EF0-4C52-9DB3-17E8B87A209C}" dt="2026-02-19T07:14:58.290" v="26" actId="47"/>
        <pc:sldMkLst>
          <pc:docMk/>
          <pc:sldMk cId="1224439710" sldId="2147483439"/>
        </pc:sldMkLst>
      </pc:sldChg>
      <pc:sldChg chg="del">
        <pc:chgData name="Mangeot, Christel" userId="a4eb1df8-720b-4591-87f9-5d93097d0068" providerId="ADAL" clId="{B33C8D26-6EF0-4C52-9DB3-17E8B87A209C}" dt="2026-02-19T07:14:46.915" v="6" actId="47"/>
        <pc:sldMkLst>
          <pc:docMk/>
          <pc:sldMk cId="425307458" sldId="2147483445"/>
        </pc:sldMkLst>
      </pc:sldChg>
      <pc:sldChg chg="del">
        <pc:chgData name="Mangeot, Christel" userId="a4eb1df8-720b-4591-87f9-5d93097d0068" providerId="ADAL" clId="{B33C8D26-6EF0-4C52-9DB3-17E8B87A209C}" dt="2026-02-19T07:14:51.802" v="9" actId="47"/>
        <pc:sldMkLst>
          <pc:docMk/>
          <pc:sldMk cId="742160429" sldId="2147483446"/>
        </pc:sldMkLst>
      </pc:sldChg>
      <pc:sldChg chg="del">
        <pc:chgData name="Mangeot, Christel" userId="a4eb1df8-720b-4591-87f9-5d93097d0068" providerId="ADAL" clId="{B33C8D26-6EF0-4C52-9DB3-17E8B87A209C}" dt="2026-02-19T07:15:00.035" v="30" actId="47"/>
        <pc:sldMkLst>
          <pc:docMk/>
          <pc:sldMk cId="24513665" sldId="2147483447"/>
        </pc:sldMkLst>
      </pc:sldChg>
      <pc:sldChg chg="del">
        <pc:chgData name="Mangeot, Christel" userId="a4eb1df8-720b-4591-87f9-5d93097d0068" providerId="ADAL" clId="{B33C8D26-6EF0-4C52-9DB3-17E8B87A209C}" dt="2026-02-19T07:14:52.265" v="10" actId="47"/>
        <pc:sldMkLst>
          <pc:docMk/>
          <pc:sldMk cId="2946671206" sldId="2147483448"/>
        </pc:sldMkLst>
      </pc:sldChg>
      <pc:sldChg chg="del">
        <pc:chgData name="Mangeot, Christel" userId="a4eb1df8-720b-4591-87f9-5d93097d0068" providerId="ADAL" clId="{B33C8D26-6EF0-4C52-9DB3-17E8B87A209C}" dt="2026-02-19T07:15:00.360" v="31" actId="47"/>
        <pc:sldMkLst>
          <pc:docMk/>
          <pc:sldMk cId="1148582604" sldId="2147483449"/>
        </pc:sldMkLst>
      </pc:sldChg>
      <pc:sldChg chg="del">
        <pc:chgData name="Mangeot, Christel" userId="a4eb1df8-720b-4591-87f9-5d93097d0068" providerId="ADAL" clId="{B33C8D26-6EF0-4C52-9DB3-17E8B87A209C}" dt="2026-02-19T07:14:54.584" v="13" actId="47"/>
        <pc:sldMkLst>
          <pc:docMk/>
          <pc:sldMk cId="1818532807" sldId="2147483450"/>
        </pc:sldMkLst>
      </pc:sldChg>
      <pc:sldChg chg="del">
        <pc:chgData name="Mangeot, Christel" userId="a4eb1df8-720b-4591-87f9-5d93097d0068" providerId="ADAL" clId="{B33C8D26-6EF0-4C52-9DB3-17E8B87A209C}" dt="2026-02-19T07:15:01.452" v="34" actId="47"/>
        <pc:sldMkLst>
          <pc:docMk/>
          <pc:sldMk cId="2303465920" sldId="2147483451"/>
        </pc:sldMkLst>
      </pc:sldChg>
      <pc:sldChg chg="del">
        <pc:chgData name="Mangeot, Christel" userId="a4eb1df8-720b-4591-87f9-5d93097d0068" providerId="ADAL" clId="{B33C8D26-6EF0-4C52-9DB3-17E8B87A209C}" dt="2026-02-19T07:14:53.257" v="12" actId="47"/>
        <pc:sldMkLst>
          <pc:docMk/>
          <pc:sldMk cId="3278102602" sldId="2147483452"/>
        </pc:sldMkLst>
      </pc:sldChg>
      <pc:sldChg chg="del">
        <pc:chgData name="Mangeot, Christel" userId="a4eb1df8-720b-4591-87f9-5d93097d0068" providerId="ADAL" clId="{B33C8D26-6EF0-4C52-9DB3-17E8B87A209C}" dt="2026-02-19T07:15:01.134" v="33" actId="47"/>
        <pc:sldMkLst>
          <pc:docMk/>
          <pc:sldMk cId="1653789502" sldId="2147483453"/>
        </pc:sldMkLst>
      </pc:sldChg>
      <pc:sldChg chg="del">
        <pc:chgData name="Mangeot, Christel" userId="a4eb1df8-720b-4591-87f9-5d93097d0068" providerId="ADAL" clId="{B33C8D26-6EF0-4C52-9DB3-17E8B87A209C}" dt="2026-02-19T07:14:38.153" v="4" actId="47"/>
        <pc:sldMkLst>
          <pc:docMk/>
          <pc:sldMk cId="1798856656" sldId="2147483454"/>
        </pc:sldMkLst>
      </pc:sldChg>
      <pc:sldChg chg="del">
        <pc:chgData name="Mangeot, Christel" userId="a4eb1df8-720b-4591-87f9-5d93097d0068" providerId="ADAL" clId="{B33C8D26-6EF0-4C52-9DB3-17E8B87A209C}" dt="2026-02-19T07:14:52.872" v="11" actId="47"/>
        <pc:sldMkLst>
          <pc:docMk/>
          <pc:sldMk cId="2008093112" sldId="2147483455"/>
        </pc:sldMkLst>
      </pc:sldChg>
      <pc:sldChg chg="del">
        <pc:chgData name="Mangeot, Christel" userId="a4eb1df8-720b-4591-87f9-5d93097d0068" providerId="ADAL" clId="{B33C8D26-6EF0-4C52-9DB3-17E8B87A209C}" dt="2026-02-19T07:15:00.759" v="32" actId="47"/>
        <pc:sldMkLst>
          <pc:docMk/>
          <pc:sldMk cId="4148280902" sldId="2147483456"/>
        </pc:sldMkLst>
      </pc:sldChg>
      <pc:sldChg chg="del">
        <pc:chgData name="Mangeot, Christel" userId="a4eb1df8-720b-4591-87f9-5d93097d0068" providerId="ADAL" clId="{B33C8D26-6EF0-4C52-9DB3-17E8B87A209C}" dt="2026-02-19T07:14:54.790" v="14" actId="47"/>
        <pc:sldMkLst>
          <pc:docMk/>
          <pc:sldMk cId="324754118" sldId="2147483457"/>
        </pc:sldMkLst>
      </pc:sldChg>
      <pc:sldChg chg="del">
        <pc:chgData name="Mangeot, Christel" userId="a4eb1df8-720b-4591-87f9-5d93097d0068" providerId="ADAL" clId="{B33C8D26-6EF0-4C52-9DB3-17E8B87A209C}" dt="2026-02-19T07:15:01.826" v="35" actId="47"/>
        <pc:sldMkLst>
          <pc:docMk/>
          <pc:sldMk cId="1214646911" sldId="2147483458"/>
        </pc:sldMkLst>
      </pc:sldChg>
      <pc:sldChg chg="del">
        <pc:chgData name="Mangeot, Christel" userId="a4eb1df8-720b-4591-87f9-5d93097d0068" providerId="ADAL" clId="{B33C8D26-6EF0-4C52-9DB3-17E8B87A209C}" dt="2026-02-19T07:14:36.994" v="3" actId="47"/>
        <pc:sldMkLst>
          <pc:docMk/>
          <pc:sldMk cId="3931058364" sldId="2147483459"/>
        </pc:sldMkLst>
      </pc:sldChg>
      <pc:sldChg chg="del">
        <pc:chgData name="Mangeot, Christel" userId="a4eb1df8-720b-4591-87f9-5d93097d0068" providerId="ADAL" clId="{B33C8D26-6EF0-4C52-9DB3-17E8B87A209C}" dt="2026-02-19T07:14:55.053" v="15" actId="47"/>
        <pc:sldMkLst>
          <pc:docMk/>
          <pc:sldMk cId="1813948258" sldId="2147483460"/>
        </pc:sldMkLst>
      </pc:sldChg>
      <pc:sldChg chg="del">
        <pc:chgData name="Mangeot, Christel" userId="a4eb1df8-720b-4591-87f9-5d93097d0068" providerId="ADAL" clId="{B33C8D26-6EF0-4C52-9DB3-17E8B87A209C}" dt="2026-02-19T07:15:02.273" v="36" actId="47"/>
        <pc:sldMkLst>
          <pc:docMk/>
          <pc:sldMk cId="98978277" sldId="2147483461"/>
        </pc:sldMkLst>
      </pc:sldChg>
      <pc:sldChg chg="del">
        <pc:chgData name="Mangeot, Christel" userId="a4eb1df8-720b-4591-87f9-5d93097d0068" providerId="ADAL" clId="{B33C8D26-6EF0-4C52-9DB3-17E8B87A209C}" dt="2026-02-19T07:14:55.322" v="16" actId="47"/>
        <pc:sldMkLst>
          <pc:docMk/>
          <pc:sldMk cId="3776376562" sldId="2147483462"/>
        </pc:sldMkLst>
      </pc:sldChg>
      <pc:sldChg chg="del">
        <pc:chgData name="Mangeot, Christel" userId="a4eb1df8-720b-4591-87f9-5d93097d0068" providerId="ADAL" clId="{B33C8D26-6EF0-4C52-9DB3-17E8B87A209C}" dt="2026-02-19T07:15:02.689" v="37" actId="47"/>
        <pc:sldMkLst>
          <pc:docMk/>
          <pc:sldMk cId="2086270497" sldId="2147483463"/>
        </pc:sldMkLst>
      </pc:sldChg>
      <pc:sldChg chg="del">
        <pc:chgData name="Mangeot, Christel" userId="a4eb1df8-720b-4591-87f9-5d93097d0068" providerId="ADAL" clId="{B33C8D26-6EF0-4C52-9DB3-17E8B87A209C}" dt="2026-02-19T07:14:55.572" v="17" actId="47"/>
        <pc:sldMkLst>
          <pc:docMk/>
          <pc:sldMk cId="1776747099" sldId="2147483465"/>
        </pc:sldMkLst>
      </pc:sldChg>
      <pc:sldChg chg="del">
        <pc:chgData name="Mangeot, Christel" userId="a4eb1df8-720b-4591-87f9-5d93097d0068" providerId="ADAL" clId="{B33C8D26-6EF0-4C52-9DB3-17E8B87A209C}" dt="2026-02-19T07:15:03.796" v="38" actId="47"/>
        <pc:sldMkLst>
          <pc:docMk/>
          <pc:sldMk cId="222769961" sldId="2147483466"/>
        </pc:sldMkLst>
      </pc:sldChg>
      <pc:sldMasterChg chg="del delSldLayout">
        <pc:chgData name="Mangeot, Christel" userId="a4eb1df8-720b-4591-87f9-5d93097d0068" providerId="ADAL" clId="{B33C8D26-6EF0-4C52-9DB3-17E8B87A209C}" dt="2026-02-19T07:14:59.121" v="27" actId="47"/>
        <pc:sldMasterMkLst>
          <pc:docMk/>
          <pc:sldMasterMk cId="2029201059" sldId="2147483672"/>
        </pc:sldMasterMkLst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105030795" sldId="2147483674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458049234" sldId="2147483676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963155912" sldId="2147483678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187362372" sldId="2147483679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833406351" sldId="2147483733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062819727" sldId="2147483734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844077882" sldId="2147483735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722044451" sldId="2147483736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3206240020" sldId="2147483737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067381471" sldId="2147483738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251600304" sldId="2147483739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39890089" sldId="2147483740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362291854" sldId="2147483741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318881440" sldId="2147483742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985291455" sldId="2147483743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887800712" sldId="2147483744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827369881" sldId="2147483745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500251029" sldId="2147483746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3092525271" sldId="2147483747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825019588" sldId="2147483748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921166455" sldId="2147483749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546942619" sldId="2147483750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92592091" sldId="2147483751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96530756" sldId="2147483752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2373489124" sldId="2147483753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487603360" sldId="2147483754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761742798" sldId="2147483755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334567029" sldId="2147483756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269019716" sldId="2147483757"/>
          </pc:sldLayoutMkLst>
        </pc:sldLayoutChg>
        <pc:sldLayoutChg chg="del">
          <pc:chgData name="Mangeot, Christel" userId="a4eb1df8-720b-4591-87f9-5d93097d0068" providerId="ADAL" clId="{B33C8D26-6EF0-4C52-9DB3-17E8B87A209C}" dt="2026-02-19T07:14:59.121" v="27" actId="47"/>
          <pc:sldLayoutMkLst>
            <pc:docMk/>
            <pc:sldMasterMk cId="2029201059" sldId="2147483672"/>
            <pc:sldLayoutMk cId="1060971163" sldId="2147483758"/>
          </pc:sldLayoutMkLst>
        </pc:sldLayoutChg>
      </pc:sldMasterChg>
      <pc:sldMasterChg chg="del delSldLayout">
        <pc:chgData name="Mangeot, Christel" userId="a4eb1df8-720b-4591-87f9-5d93097d0068" providerId="ADAL" clId="{B33C8D26-6EF0-4C52-9DB3-17E8B87A209C}" dt="2026-02-19T07:14:56.671" v="21" actId="47"/>
        <pc:sldMasterMkLst>
          <pc:docMk/>
          <pc:sldMasterMk cId="4097585089" sldId="2147483825"/>
        </pc:sldMasterMkLst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3269241440" sldId="2147483826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120651424" sldId="2147483827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2736767027" sldId="2147483828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3667832684" sldId="2147483829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2038870259" sldId="2147483830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2995064804" sldId="2147483831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2587767693" sldId="2147483832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2706414252" sldId="2147483833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4075312072" sldId="2147483834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3257194392" sldId="2147483835"/>
          </pc:sldLayoutMkLst>
        </pc:sldLayoutChg>
        <pc:sldLayoutChg chg="del">
          <pc:chgData name="Mangeot, Christel" userId="a4eb1df8-720b-4591-87f9-5d93097d0068" providerId="ADAL" clId="{B33C8D26-6EF0-4C52-9DB3-17E8B87A209C}" dt="2026-02-19T07:14:56.671" v="21" actId="47"/>
          <pc:sldLayoutMkLst>
            <pc:docMk/>
            <pc:sldMasterMk cId="4097585089" sldId="2147483825"/>
            <pc:sldLayoutMk cId="785108576" sldId="2147483836"/>
          </pc:sldLayoutMkLst>
        </pc:sldLayoutChg>
      </pc:sldMasterChg>
      <pc:sldMasterChg chg="del delSldLayout">
        <pc:chgData name="Mangeot, Christel" userId="a4eb1df8-720b-4591-87f9-5d93097d0068" providerId="ADAL" clId="{B33C8D26-6EF0-4C52-9DB3-17E8B87A209C}" dt="2026-02-19T07:15:03.796" v="38" actId="47"/>
        <pc:sldMasterMkLst>
          <pc:docMk/>
          <pc:sldMasterMk cId="4241915479" sldId="2147483837"/>
        </pc:sldMasterMkLst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10924663" sldId="2147483838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189360989" sldId="2147483839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348047420" sldId="2147483840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433745108" sldId="2147483841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881862319" sldId="2147483842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938757059" sldId="2147483843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4064977011" sldId="2147483844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4225028118" sldId="2147483845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517302946" sldId="2147483846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706839997" sldId="2147483847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272129490" sldId="2147483848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950899563" sldId="2147483849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287395129" sldId="2147483850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901288776" sldId="2147483851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866041960" sldId="2147483852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499477764" sldId="2147483853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4143511334" sldId="2147483854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184165996" sldId="2147483855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416370308" sldId="2147483856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942973309" sldId="2147483857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929369224" sldId="2147483858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05755368" sldId="2147483859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024303573" sldId="2147483860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3692173892" sldId="2147483861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923483470" sldId="2147483862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623589615" sldId="2147483863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661649334" sldId="2147483864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359988228" sldId="2147483865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697451343" sldId="2147483866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2187762063" sldId="2147483867"/>
          </pc:sldLayoutMkLst>
        </pc:sldLayoutChg>
        <pc:sldLayoutChg chg="del">
          <pc:chgData name="Mangeot, Christel" userId="a4eb1df8-720b-4591-87f9-5d93097d0068" providerId="ADAL" clId="{B33C8D26-6EF0-4C52-9DB3-17E8B87A209C}" dt="2026-02-19T07:15:03.796" v="38" actId="47"/>
          <pc:sldLayoutMkLst>
            <pc:docMk/>
            <pc:sldMasterMk cId="4241915479" sldId="2147483837"/>
            <pc:sldLayoutMk cId="1723843351" sldId="2147483868"/>
          </pc:sldLayoutMkLst>
        </pc:sldLayoutChg>
      </pc:sldMasterChg>
      <pc:sldMasterChg chg="del delSldLayout">
        <pc:chgData name="Mangeot, Christel" userId="a4eb1df8-720b-4591-87f9-5d93097d0068" providerId="ADAL" clId="{B33C8D26-6EF0-4C52-9DB3-17E8B87A209C}" dt="2026-02-19T07:14:34.351" v="1" actId="47"/>
        <pc:sldMasterMkLst>
          <pc:docMk/>
          <pc:sldMasterMk cId="4118579283" sldId="2147483881"/>
        </pc:sldMasterMkLst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2150941792" sldId="2147483882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235331675" sldId="2147483883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3560915009" sldId="2147483884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2861616560" sldId="2147483885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635776509" sldId="2147483886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798732095" sldId="2147483887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4017364076" sldId="2147483888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4045531379" sldId="2147483889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3694082362" sldId="2147483890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2916212616" sldId="2147483891"/>
          </pc:sldLayoutMkLst>
        </pc:sldLayoutChg>
        <pc:sldLayoutChg chg="del">
          <pc:chgData name="Mangeot, Christel" userId="a4eb1df8-720b-4591-87f9-5d93097d0068" providerId="ADAL" clId="{B33C8D26-6EF0-4C52-9DB3-17E8B87A209C}" dt="2026-02-19T07:14:34.351" v="1" actId="47"/>
          <pc:sldLayoutMkLst>
            <pc:docMk/>
            <pc:sldMasterMk cId="4118579283" sldId="2147483881"/>
            <pc:sldLayoutMk cId="2550033333" sldId="214748389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E9B8C-2218-A4BF-38B3-51C55E2AB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7035C6A2-8537-CD70-3FF4-625D041F3B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B0049F-22A5-4C30-BCF0-212A88953238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67810" name="Espace réservé de l'image des diapositives 1">
            <a:extLst>
              <a:ext uri="{FF2B5EF4-FFF2-40B4-BE49-F238E27FC236}">
                <a16:creationId xmlns:a16="http://schemas.microsoft.com/office/drawing/2014/main" id="{4B9AF32B-EB60-61A5-9BD5-568DA67B5F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167811" name="Espace réservé des commentaires 2">
            <a:extLst>
              <a:ext uri="{FF2B5EF4-FFF2-40B4-BE49-F238E27FC236}">
                <a16:creationId xmlns:a16="http://schemas.microsoft.com/office/drawing/2014/main" id="{66B71B15-649D-590D-7A73-3AB946FBF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167812" name="Espace réservé du pied de page 3">
            <a:extLst>
              <a:ext uri="{FF2B5EF4-FFF2-40B4-BE49-F238E27FC236}">
                <a16:creationId xmlns:a16="http://schemas.microsoft.com/office/drawing/2014/main" id="{FE05123E-9B04-1224-B759-475AF721B16E}"/>
              </a:ext>
            </a:extLst>
          </p:cNvPr>
          <p:cNvSpPr txBox="1">
            <a:spLocks noGrp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l" defTabSz="3429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Unité Support Sécurité ArcelorMittal Dunkerque</a:t>
            </a:r>
          </a:p>
        </p:txBody>
      </p:sp>
      <p:sp>
        <p:nvSpPr>
          <p:cNvPr id="2167813" name="Espace réservé du numéro de diapositive 4">
            <a:extLst>
              <a:ext uri="{FF2B5EF4-FFF2-40B4-BE49-F238E27FC236}">
                <a16:creationId xmlns:a16="http://schemas.microsoft.com/office/drawing/2014/main" id="{58A30608-C8BB-B7BB-370F-D5C028EC71F1}"/>
              </a:ext>
            </a:extLst>
          </p:cNvPr>
          <p:cNvSpPr txBox="1">
            <a:spLocks noGrp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3429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6BDC2E-95FF-4989-8104-0874D3C4502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72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387C7-9AFF-3F5F-5882-1A2BC4FA1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3FE79F-CEDB-4D8D-17CF-BFFB4145C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8D4E0E-F9CF-7BDF-9856-19AAD665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AA054B-9EDF-5C5D-BCA9-BB12B40F7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B21DE9-6B9F-6078-C92D-C15B9FD1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25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051754-76E2-172F-009B-5D5CBFEF7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D416A6-BBE6-9F39-F4A1-9B76D687A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DFE764-3D2D-FCD0-A4CC-F0FDAE25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09185B-3CC7-3932-DF06-F429F520E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1E70A-C951-6348-CA89-C325FCE7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56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A6804DE-4E9D-690B-5588-DCF416E7F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BEC99F-7519-21C2-5A1C-73BD79CC1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71B4E0-F41B-65F1-6D60-9A6499FEE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C32062-CC7C-B5BD-86FC-AE46C041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EC3CF3-1723-26D9-E5D2-7964936F7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84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79EA8-4B7B-250A-B26B-16AD3F74D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46B4C3-698A-809A-4B5F-3186EB6D3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6C70AC-8A3E-B0DE-3C0D-A627EAA0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2111EA-8A88-AE86-9309-A2ABC7FC7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0A0090-D7C1-09A7-686C-6ED280AC3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48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8AB60-5B2E-F912-2B4F-77A2FE04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22D41C-95D0-3471-67E5-C30507550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C979F3-8061-47E5-7F67-78E08DD2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0E9BEB-55B8-6597-EB7A-2BC7EEC1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B0A4CB-CCC3-87F8-EB45-87078B91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62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E5F06-3623-FFF0-D230-5C007586E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22CA52-893B-1E58-96E1-9E6AD71A7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3EE669-41FB-B5D9-A22E-713FDA547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219158-3DB9-3E63-FE4B-2347B25A2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165495-B51C-9504-E3CB-E0E89D60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18E812-A103-38FD-BB03-4A61D9BDE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8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A11FE4-A937-17DA-A261-4DEDF36B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716A4C-D2CB-8B17-0B0C-97427790F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DB9C64-2050-E9F1-8DB0-A7BE6B3FA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16A210-4D98-5C8C-0CE3-B0FA9C2D4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E9C382-4817-63DA-A2C8-98325A535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07014B-9B5F-C2E5-2E11-1A4E9E9A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F97EDFB-BB3C-708D-2D8C-5207F999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A87BB65-1856-FCD3-A6DA-D53B29E8F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00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C8BEB-C27C-8F02-09CD-10C26A50E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1B5E80-5932-0F1C-0FC0-9BDA494C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796BB1-CE03-1CAF-8166-28048D82F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BCC41A-2E43-C508-16FF-DC3CE5EA2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1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23F730-E0A2-CEDB-2A76-0A58C22BB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FB82BB-AE2F-30FD-DB1A-2B4CB168D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1A708E-FA74-1A2B-5313-D6D256D9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04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8E6896-6C74-F653-8279-865EEFA30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462870-0272-96AC-2518-83BE1919C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D8158E-4B7E-237E-95F1-2C02CE2DC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83CEB9-3A97-63C5-5C91-261E8142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9EA922-52C1-1738-F539-44DA52E9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64E8A6-1F4B-8BBE-A052-7833C277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67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BF5A0-A2D6-B16C-9CAC-525108A9F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D2CF6D-51ED-C38D-74F4-60C9AC726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C62D11-EAAF-5E6F-0855-C38473BB5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E4B6E8-50E9-DC38-7F2E-21F14C89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A01FB7-0EAC-0738-C46B-1E5F0687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49ECE7-BAEE-BC0E-4BB6-6FD2943D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10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BCAE21-2206-65DD-A711-E9E84677E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FEE2E-73E0-F5C0-0481-95708E7BF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026F30-AE92-4CF2-437F-9E7081E9E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A0F6E-3ED0-4145-8C15-FF01AFCFD91F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E3F6AB-EF28-B104-514C-DD5F8968F8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C73BAD-D5F0-B6F0-B140-6CDBD2E5E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C4E9AC-89B9-4E9C-A063-B9AE98BD61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97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0C451-04CA-CED2-8F75-240A7889E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6786" name="Rectangle 2">
            <a:extLst>
              <a:ext uri="{FF2B5EF4-FFF2-40B4-BE49-F238E27FC236}">
                <a16:creationId xmlns:a16="http://schemas.microsoft.com/office/drawing/2014/main" id="{6327EBB7-48D8-F25D-C958-4664F92EF8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86968" y="64648"/>
            <a:ext cx="5286375" cy="326231"/>
          </a:xfrm>
        </p:spPr>
        <p:txBody>
          <a:bodyPr anchor="t">
            <a:normAutofit fontScale="90000"/>
          </a:bodyPr>
          <a:lstStyle/>
          <a:p>
            <a:pPr>
              <a:tabLst>
                <a:tab pos="3496691" algn="ctr"/>
              </a:tabLst>
            </a:pPr>
            <a:r>
              <a:rPr lang="fr-FR" sz="1800" dirty="0">
                <a:solidFill>
                  <a:srgbClr val="696969"/>
                </a:solidFill>
                <a:ea typeface="+mj-lt"/>
                <a:cs typeface="+mj-lt"/>
              </a:rPr>
              <a:t>Le respect des règles sauve des vies</a:t>
            </a:r>
            <a:endParaRPr lang="fr-FR" dirty="0"/>
          </a:p>
        </p:txBody>
      </p:sp>
      <p:sp>
        <p:nvSpPr>
          <p:cNvPr id="2166788" name="Rectangle 74">
            <a:extLst>
              <a:ext uri="{FF2B5EF4-FFF2-40B4-BE49-F238E27FC236}">
                <a16:creationId xmlns:a16="http://schemas.microsoft.com/office/drawing/2014/main" id="{04BC9BE2-BC7C-F670-CFA6-69215F00F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80" y="-353616"/>
            <a:ext cx="18473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42884" eaLnBrk="0" hangingPunct="0">
              <a:defRPr/>
            </a:pPr>
            <a:endParaRPr lang="fr-FR" sz="900" dirty="0">
              <a:solidFill>
                <a:srgbClr val="414141"/>
              </a:solidFill>
              <a:latin typeface="Arial"/>
              <a:ea typeface="MS PGothic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E585163-4A67-F4EE-9CE3-54BFBB5FE00B}"/>
              </a:ext>
            </a:extLst>
          </p:cNvPr>
          <p:cNvGraphicFramePr>
            <a:graphicFrameLocks noGrp="1"/>
          </p:cNvGraphicFramePr>
          <p:nvPr/>
        </p:nvGraphicFramePr>
        <p:xfrm>
          <a:off x="296958" y="367251"/>
          <a:ext cx="4459006" cy="336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461">
                  <a:extLst>
                    <a:ext uri="{9D8B030D-6E8A-4147-A177-3AD203B41FA5}">
                      <a16:colId xmlns:a16="http://schemas.microsoft.com/office/drawing/2014/main" val="4082441174"/>
                    </a:ext>
                  </a:extLst>
                </a:gridCol>
                <a:gridCol w="3253545">
                  <a:extLst>
                    <a:ext uri="{9D8B030D-6E8A-4147-A177-3AD203B41FA5}">
                      <a16:colId xmlns:a16="http://schemas.microsoft.com/office/drawing/2014/main" val="164357189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Date &amp; Heure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04/02/2026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8h30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34008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Site / Secteur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lvl="0" indent="0" algn="l" rtl="0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 Industrie -FL-CSSCT4- BT </a:t>
                      </a:r>
                      <a:r>
                        <a:rPr lang="en-US" sz="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Ponts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fr-FR" sz="800" dirty="0">
                          <a:effectLst/>
                        </a:rPr>
                        <a:t>Transfert Bobine Halle 42-43</a:t>
                      </a: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273717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Qui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John Cockerill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12422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Fait par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 Giroldini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072520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Description de la bonne pratique – bon comportement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sng" kern="1200" dirty="0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Contexte</a:t>
                      </a:r>
                      <a:r>
                        <a:rPr lang="fr-FR" sz="800" b="1" kern="1200" dirty="0">
                          <a:solidFill>
                            <a:srgbClr val="00823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intervention de l’ entreprise extérieure John Cockerill pour  l’entretien du transfert bobines entre halle 42 et halle 43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Après récupération des cartons de consignation pour intervenir sur le transfert de bobines halle 42-43, au moment de la  vérification des documents avant intervention, les intervenants (JOHN COCKERILL) se rendent compte que l'installation n’est pas consignée.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Après prise de renseignements, c'est une autre installation qui a été consignée (transfert halle 44-46)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=&gt; Chantier arrêté en attendant la modification de la consignation.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4565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Risque contrôlé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Ecrasé par une machine en mouvement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233541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Potentiel de gravité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Critique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357175"/>
                  </a:ext>
                </a:extLst>
              </a:tr>
              <a:tr h="266760">
                <a:tc>
                  <a:txBody>
                    <a:bodyPr/>
                    <a:lstStyle/>
                    <a:p>
                      <a:r>
                        <a:rPr lang="fr-FR" sz="800" b="0" dirty="0">
                          <a:solidFill>
                            <a:schemeClr val="bg1"/>
                          </a:solidFill>
                          <a:effectLst/>
                        </a:rPr>
                        <a:t>Destinataire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Ensemble des intervenants EEX ou AMF sur un chantier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646137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56BC51D-7A14-5907-12FF-8ED4574C0F4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816141" y="1902140"/>
            <a:ext cx="2006218" cy="279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685800">
              <a:buClr>
                <a:srgbClr val="FF0000"/>
              </a:buClr>
            </a:pPr>
            <a:r>
              <a:rPr lang="fr-CH" altLang="en-US" sz="1200" b="1" i="1" kern="0" dirty="0">
                <a:solidFill>
                  <a:prstClr val="black"/>
                </a:solidFill>
                <a:latin typeface="Aptos Display" panose="02110004020202020204"/>
              </a:rPr>
              <a:t>Description</a:t>
            </a:r>
            <a:endParaRPr lang="en-US" altLang="en-US" sz="1200" b="1" i="1" kern="0" dirty="0">
              <a:solidFill>
                <a:prstClr val="black"/>
              </a:solidFill>
              <a:latin typeface="Aptos Display" panose="02110004020202020204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649FAC6-81B2-8FB4-6EAE-D1B6BD0D80A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274207" y="4296701"/>
            <a:ext cx="831567" cy="4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685800">
              <a:buClr>
                <a:srgbClr val="FF0000"/>
              </a:buClr>
            </a:pPr>
            <a:r>
              <a:rPr lang="fr-CH" altLang="en-US" sz="1200" b="1" i="1" kern="0" dirty="0">
                <a:solidFill>
                  <a:prstClr val="black"/>
                </a:solidFill>
                <a:latin typeface="Aptos Display" panose="02110004020202020204"/>
              </a:rPr>
              <a:t>Actions</a:t>
            </a:r>
            <a:endParaRPr lang="en-US" altLang="en-US" sz="1200" b="1" i="1" kern="0" dirty="0">
              <a:solidFill>
                <a:prstClr val="black"/>
              </a:solidFill>
              <a:latin typeface="Aptos Display" panose="02110004020202020204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3173F59-3334-813C-C1D1-B64B0103F1AC}"/>
              </a:ext>
            </a:extLst>
          </p:cNvPr>
          <p:cNvGraphicFramePr>
            <a:graphicFrameLocks noGrp="1"/>
          </p:cNvGraphicFramePr>
          <p:nvPr/>
        </p:nvGraphicFramePr>
        <p:xfrm>
          <a:off x="296958" y="4066110"/>
          <a:ext cx="4459006" cy="774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743">
                  <a:extLst>
                    <a:ext uri="{9D8B030D-6E8A-4147-A177-3AD203B41FA5}">
                      <a16:colId xmlns:a16="http://schemas.microsoft.com/office/drawing/2014/main" val="4082441174"/>
                    </a:ext>
                  </a:extLst>
                </a:gridCol>
                <a:gridCol w="3246263">
                  <a:extLst>
                    <a:ext uri="{9D8B030D-6E8A-4147-A177-3AD203B41FA5}">
                      <a16:colId xmlns:a16="http://schemas.microsoft.com/office/drawing/2014/main" val="164357189"/>
                    </a:ext>
                  </a:extLst>
                </a:gridCol>
              </a:tblGrid>
              <a:tr h="306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Félicitations verbales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273717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Transposition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Préparer et vérifier la consignation </a:t>
                      </a: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identifier l’équipement à consigner et confirmer que l’équipement est en sécurité avant intervention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124224"/>
                  </a:ext>
                </a:extLst>
              </a:tr>
            </a:tbl>
          </a:graphicData>
        </a:graphic>
      </p:graphicFrame>
      <p:pic>
        <p:nvPicPr>
          <p:cNvPr id="10" name="Picture 6">
            <a:extLst>
              <a:ext uri="{FF2B5EF4-FFF2-40B4-BE49-F238E27FC236}">
                <a16:creationId xmlns:a16="http://schemas.microsoft.com/office/drawing/2014/main" id="{3334ABF5-C3D5-709A-F098-3E17FB8DB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86632" y="122437"/>
            <a:ext cx="399323" cy="433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D7112F3-04F7-F93F-BA7E-4084977E96A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4928108" y="2122419"/>
            <a:ext cx="1916328" cy="140357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62A2F5D4-33AA-829A-9FEE-A0C5EDA610F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823710" y="-464979"/>
            <a:ext cx="2093594" cy="312050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6F92D5F-EFD2-7AB5-F48D-82EFF6A391C6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7068721" y="2142071"/>
            <a:ext cx="1916329" cy="1364273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A9A45D7-5FE8-021C-BE26-86FAF7231FFA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6003680" y="3604603"/>
            <a:ext cx="2023205" cy="15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738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6" ma:contentTypeDescription="Create a new document." ma:contentTypeScope="" ma:versionID="5b065d4c3f9c0a2647702476f20e01aa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6e745fe1c0d4c59fa38af46da006bf89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719E1B-A57F-4AB3-995D-19C06D2296F3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21fdd857-c237-40d7-9151-11e2f6d68fbb"/>
    <ds:schemaRef ds:uri="http://schemas.microsoft.com/office/2006/metadata/properties"/>
    <ds:schemaRef ds:uri="http://purl.org/dc/elements/1.1/"/>
    <ds:schemaRef ds:uri="http://schemas.microsoft.com/office/infopath/2007/PartnerControls"/>
    <ds:schemaRef ds:uri="b80218c3-e0de-41b1-8b33-d8cb9f667b9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DF01B6-671F-4574-AEAB-EB34266A5E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59420</TotalTime>
  <Words>187</Words>
  <Application>Microsoft Office PowerPoint</Application>
  <PresentationFormat>Affichage à l'écran (16:9)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Le respect des règles sauve des vies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Mangeot, Christel</cp:lastModifiedBy>
  <cp:revision>928</cp:revision>
  <dcterms:created xsi:type="dcterms:W3CDTF">2019-08-07T16:42:59Z</dcterms:created>
  <dcterms:modified xsi:type="dcterms:W3CDTF">2026-02-19T07:15:08Z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