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4"/>
  </p:sldMasterIdLst>
  <p:notesMasterIdLst>
    <p:notesMasterId r:id="rId6"/>
  </p:notesMasterIdLst>
  <p:sldIdLst>
    <p:sldId id="578" r:id="rId5"/>
  </p:sldIdLst>
  <p:sldSz cx="9144000" cy="5143500" type="screen16x9"/>
  <p:notesSz cx="6858000" cy="9144000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jonghe, Christelle" initials="DC" lastIdx="1" clrIdx="0">
    <p:extLst>
      <p:ext uri="{19B8F6BF-5375-455C-9EA6-DF929625EA0E}">
        <p15:presenceInfo xmlns:p15="http://schemas.microsoft.com/office/powerpoint/2012/main" userId="S-1-5-21-2842164655-3957589604-2876571664-170611" providerId="AD"/>
      </p:ext>
    </p:extLst>
  </p:cmAuthor>
  <p:cmAuthor id="2" name="Hannequin, Raphael" initials="HR" lastIdx="1" clrIdx="1">
    <p:extLst>
      <p:ext uri="{19B8F6BF-5375-455C-9EA6-DF929625EA0E}">
        <p15:presenceInfo xmlns:p15="http://schemas.microsoft.com/office/powerpoint/2012/main" userId="S::P028002@arcelormittal.net::ac2006bb-5c8c-47b9-b8f7-7cdd907446fe" providerId="AD"/>
      </p:ext>
    </p:extLst>
  </p:cmAuthor>
  <p:cmAuthor id="3" name="Jominet, Nicolas" initials="JN" lastIdx="1" clrIdx="2">
    <p:extLst>
      <p:ext uri="{19B8F6BF-5375-455C-9EA6-DF929625EA0E}">
        <p15:presenceInfo xmlns:p15="http://schemas.microsoft.com/office/powerpoint/2012/main" userId="S::U053465@arcelormittal.net::f625bdf5-8545-46cb-ba07-5ce6ed4edf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23B"/>
    <a:srgbClr val="FF6666"/>
    <a:srgbClr val="82008C"/>
    <a:srgbClr val="0C9339"/>
    <a:srgbClr val="FFFF99"/>
    <a:srgbClr val="00FFFF"/>
    <a:srgbClr val="009933"/>
    <a:srgbClr val="0B64A0"/>
    <a:srgbClr val="000000"/>
    <a:srgbClr val="F8FB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A2012C-C977-4DD4-B928-3FEEE6C84239}" v="10" dt="2026-01-20T13:45:39.0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2" autoAdjust="0"/>
    <p:restoredTop sz="95433" autoAdjust="0"/>
  </p:normalViewPr>
  <p:slideViewPr>
    <p:cSldViewPr snapToGrid="0" showGuides="1">
      <p:cViewPr varScale="1">
        <p:scale>
          <a:sx n="84" d="100"/>
          <a:sy n="84" d="100"/>
        </p:scale>
        <p:origin x="612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8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, Jean Francois" userId="7e147235-bf7f-4bb9-921c-d587c32e4f21" providerId="ADAL" clId="{A2A2012C-C977-4DD4-B928-3FEEE6C84239}"/>
    <pc:docChg chg="undo custSel modSld">
      <pc:chgData name="Martin, Jean Francois" userId="7e147235-bf7f-4bb9-921c-d587c32e4f21" providerId="ADAL" clId="{A2A2012C-C977-4DD4-B928-3FEEE6C84239}" dt="2026-01-20T13:46:31.723" v="434" actId="14100"/>
      <pc:docMkLst>
        <pc:docMk/>
      </pc:docMkLst>
      <pc:sldChg chg="addSp delSp modSp mod">
        <pc:chgData name="Martin, Jean Francois" userId="7e147235-bf7f-4bb9-921c-d587c32e4f21" providerId="ADAL" clId="{A2A2012C-C977-4DD4-B928-3FEEE6C84239}" dt="2026-01-20T13:46:31.723" v="434" actId="14100"/>
        <pc:sldMkLst>
          <pc:docMk/>
          <pc:sldMk cId="532274433" sldId="578"/>
        </pc:sldMkLst>
        <pc:spChg chg="add mod">
          <ac:chgData name="Martin, Jean Francois" userId="7e147235-bf7f-4bb9-921c-d587c32e4f21" providerId="ADAL" clId="{A2A2012C-C977-4DD4-B928-3FEEE6C84239}" dt="2026-01-19T20:13:32.271" v="421" actId="20577"/>
          <ac:spMkLst>
            <pc:docMk/>
            <pc:sldMk cId="532274433" sldId="578"/>
            <ac:spMk id="4" creationId="{FE574872-0B69-E535-D5E5-B8D168E5CC87}"/>
          </ac:spMkLst>
        </pc:spChg>
        <pc:spChg chg="add mod">
          <ac:chgData name="Martin, Jean Francois" userId="7e147235-bf7f-4bb9-921c-d587c32e4f21" providerId="ADAL" clId="{A2A2012C-C977-4DD4-B928-3FEEE6C84239}" dt="2026-01-19T20:12:25.546" v="407" actId="1076"/>
          <ac:spMkLst>
            <pc:docMk/>
            <pc:sldMk cId="532274433" sldId="578"/>
            <ac:spMk id="8" creationId="{198FBB64-6727-BC08-969A-237CDACECB79}"/>
          </ac:spMkLst>
        </pc:spChg>
        <pc:spChg chg="add del mod">
          <ac:chgData name="Martin, Jean Francois" userId="7e147235-bf7f-4bb9-921c-d587c32e4f21" providerId="ADAL" clId="{A2A2012C-C977-4DD4-B928-3FEEE6C84239}" dt="2026-01-19T20:00:13.759" v="13"/>
          <ac:spMkLst>
            <pc:docMk/>
            <pc:sldMk cId="532274433" sldId="578"/>
            <ac:spMk id="8" creationId="{A8ED0198-F01C-125E-EA0E-BF408F6E58EE}"/>
          </ac:spMkLst>
        </pc:spChg>
        <pc:spChg chg="add mod">
          <ac:chgData name="Martin, Jean Francois" userId="7e147235-bf7f-4bb9-921c-d587c32e4f21" providerId="ADAL" clId="{A2A2012C-C977-4DD4-B928-3FEEE6C84239}" dt="2026-01-19T20:13:18.541" v="420" actId="1035"/>
          <ac:spMkLst>
            <pc:docMk/>
            <pc:sldMk cId="532274433" sldId="578"/>
            <ac:spMk id="10" creationId="{A2723EDD-230B-D503-941A-6E19D995A93D}"/>
          </ac:spMkLst>
        </pc:spChg>
        <pc:spChg chg="del">
          <ac:chgData name="Martin, Jean Francois" userId="7e147235-bf7f-4bb9-921c-d587c32e4f21" providerId="ADAL" clId="{A2A2012C-C977-4DD4-B928-3FEEE6C84239}" dt="2026-01-19T19:59:24.878" v="8" actId="478"/>
          <ac:spMkLst>
            <pc:docMk/>
            <pc:sldMk cId="532274433" sldId="578"/>
            <ac:spMk id="12" creationId="{99B44E2F-DEFB-4513-A463-E25BEDF8A677}"/>
          </ac:spMkLst>
        </pc:spChg>
        <pc:spChg chg="del">
          <ac:chgData name="Martin, Jean Francois" userId="7e147235-bf7f-4bb9-921c-d587c32e4f21" providerId="ADAL" clId="{A2A2012C-C977-4DD4-B928-3FEEE6C84239}" dt="2026-01-19T19:59:24.878" v="8" actId="478"/>
          <ac:spMkLst>
            <pc:docMk/>
            <pc:sldMk cId="532274433" sldId="578"/>
            <ac:spMk id="13" creationId="{B73CD5D6-CA55-4445-859F-1A2164F4BF65}"/>
          </ac:spMkLst>
        </pc:spChg>
        <pc:spChg chg="add mod">
          <ac:chgData name="Martin, Jean Francois" userId="7e147235-bf7f-4bb9-921c-d587c32e4f21" providerId="ADAL" clId="{A2A2012C-C977-4DD4-B928-3FEEE6C84239}" dt="2026-01-19T20:09:36.867" v="336" actId="20577"/>
          <ac:spMkLst>
            <pc:docMk/>
            <pc:sldMk cId="532274433" sldId="578"/>
            <ac:spMk id="14" creationId="{16CBE434-34FA-26A9-CBAE-46F4012A1C1F}"/>
          </ac:spMkLst>
        </pc:spChg>
        <pc:spChg chg="mod">
          <ac:chgData name="Martin, Jean Francois" userId="7e147235-bf7f-4bb9-921c-d587c32e4f21" providerId="ADAL" clId="{A2A2012C-C977-4DD4-B928-3FEEE6C84239}" dt="2026-01-20T13:46:31.723" v="434" actId="14100"/>
          <ac:spMkLst>
            <pc:docMk/>
            <pc:sldMk cId="532274433" sldId="578"/>
            <ac:spMk id="15" creationId="{75ACA26D-334D-494A-8177-DBA7B6D6B851}"/>
          </ac:spMkLst>
        </pc:spChg>
        <pc:spChg chg="mod">
          <ac:chgData name="Martin, Jean Francois" userId="7e147235-bf7f-4bb9-921c-d587c32e4f21" providerId="ADAL" clId="{A2A2012C-C977-4DD4-B928-3FEEE6C84239}" dt="2026-01-19T20:04:58.631" v="254" actId="1076"/>
          <ac:spMkLst>
            <pc:docMk/>
            <pc:sldMk cId="532274433" sldId="578"/>
            <ac:spMk id="20" creationId="{9C6EEB1C-A0AC-47B6-AAF9-B951B38CE3DF}"/>
          </ac:spMkLst>
        </pc:spChg>
        <pc:spChg chg="mod">
          <ac:chgData name="Martin, Jean Francois" userId="7e147235-bf7f-4bb9-921c-d587c32e4f21" providerId="ADAL" clId="{A2A2012C-C977-4DD4-B928-3FEEE6C84239}" dt="2026-01-19T20:06:17.300" v="334" actId="20577"/>
          <ac:spMkLst>
            <pc:docMk/>
            <pc:sldMk cId="532274433" sldId="578"/>
            <ac:spMk id="28" creationId="{5809F741-76C3-4C31-A92C-D7132D9C1DDB}"/>
          </ac:spMkLst>
        </pc:spChg>
        <pc:grpChg chg="add mod">
          <ac:chgData name="Martin, Jean Francois" userId="7e147235-bf7f-4bb9-921c-d587c32e4f21" providerId="ADAL" clId="{A2A2012C-C977-4DD4-B928-3FEEE6C84239}" dt="2026-01-19T20:04:54.641" v="253" actId="1035"/>
          <ac:grpSpMkLst>
            <pc:docMk/>
            <pc:sldMk cId="532274433" sldId="578"/>
            <ac:grpSpMk id="2" creationId="{4E3A9DA1-349D-9AD6-6291-FB5BF0CF6BCA}"/>
          </ac:grpSpMkLst>
        </pc:grpChg>
        <pc:picChg chg="del">
          <ac:chgData name="Martin, Jean Francois" userId="7e147235-bf7f-4bb9-921c-d587c32e4f21" providerId="ADAL" clId="{A2A2012C-C977-4DD4-B928-3FEEE6C84239}" dt="2026-01-19T19:59:24.878" v="8" actId="478"/>
          <ac:picMkLst>
            <pc:docMk/>
            <pc:sldMk cId="532274433" sldId="578"/>
            <ac:picMk id="4" creationId="{931BD2D4-F217-499F-9DF1-A4B24300372F}"/>
          </ac:picMkLst>
        </pc:picChg>
        <pc:picChg chg="mod">
          <ac:chgData name="Martin, Jean Francois" userId="7e147235-bf7f-4bb9-921c-d587c32e4f21" providerId="ADAL" clId="{A2A2012C-C977-4DD4-B928-3FEEE6C84239}" dt="2026-01-19T19:59:06" v="2" actId="164"/>
          <ac:picMkLst>
            <pc:docMk/>
            <pc:sldMk cId="532274433" sldId="578"/>
            <ac:picMk id="11" creationId="{961F7FDA-C603-4605-A61F-68D53F63D4A3}"/>
          </ac:picMkLst>
        </pc:picChg>
        <pc:picChg chg="add mod">
          <ac:chgData name="Martin, Jean Francois" userId="7e147235-bf7f-4bb9-921c-d587c32e4f21" providerId="ADAL" clId="{A2A2012C-C977-4DD4-B928-3FEEE6C84239}" dt="2026-01-19T20:12:53.335" v="411" actId="1076"/>
          <ac:picMkLst>
            <pc:docMk/>
            <pc:sldMk cId="532274433" sldId="578"/>
            <ac:picMk id="12" creationId="{FE8EA9AB-1CD5-94B3-F03D-6A9680AFADF7}"/>
          </ac:picMkLst>
        </pc:picChg>
        <pc:picChg chg="add del">
          <ac:chgData name="Martin, Jean Francois" userId="7e147235-bf7f-4bb9-921c-d587c32e4f21" providerId="ADAL" clId="{A2A2012C-C977-4DD4-B928-3FEEE6C84239}" dt="2026-01-20T13:45:11.184" v="424" actId="22"/>
          <ac:picMkLst>
            <pc:docMk/>
            <pc:sldMk cId="532274433" sldId="578"/>
            <ac:picMk id="13" creationId="{6FE820D7-8474-DC31-0ADC-B289B7611B8B}"/>
          </ac:picMkLst>
        </pc:picChg>
        <pc:picChg chg="mod">
          <ac:chgData name="Martin, Jean Francois" userId="7e147235-bf7f-4bb9-921c-d587c32e4f21" providerId="ADAL" clId="{A2A2012C-C977-4DD4-B928-3FEEE6C84239}" dt="2026-01-19T19:59:06" v="2" actId="164"/>
          <ac:picMkLst>
            <pc:docMk/>
            <pc:sldMk cId="532274433" sldId="578"/>
            <ac:picMk id="16" creationId="{A3F734F0-5BE8-4590-BFEB-BDA5562AE377}"/>
          </ac:picMkLst>
        </pc:picChg>
        <pc:picChg chg="del">
          <ac:chgData name="Martin, Jean Francois" userId="7e147235-bf7f-4bb9-921c-d587c32e4f21" providerId="ADAL" clId="{A2A2012C-C977-4DD4-B928-3FEEE6C84239}" dt="2026-01-19T19:59:24.878" v="8" actId="478"/>
          <ac:picMkLst>
            <pc:docMk/>
            <pc:sldMk cId="532274433" sldId="578"/>
            <ac:picMk id="17" creationId="{6AE37FDC-4A93-416A-98F7-A37888AB9C57}"/>
          </ac:picMkLst>
        </pc:picChg>
        <pc:picChg chg="add mod">
          <ac:chgData name="Martin, Jean Francois" userId="7e147235-bf7f-4bb9-921c-d587c32e4f21" providerId="ADAL" clId="{A2A2012C-C977-4DD4-B928-3FEEE6C84239}" dt="2026-01-19T20:02:01.844" v="56" actId="1076"/>
          <ac:picMkLst>
            <pc:docMk/>
            <pc:sldMk cId="532274433" sldId="578"/>
            <ac:picMk id="19" creationId="{4976A090-112B-1BD9-12BA-8A049E7C2EB0}"/>
          </ac:picMkLst>
        </pc:picChg>
        <pc:picChg chg="mod">
          <ac:chgData name="Martin, Jean Francois" userId="7e147235-bf7f-4bb9-921c-d587c32e4f21" providerId="ADAL" clId="{A2A2012C-C977-4DD4-B928-3FEEE6C84239}" dt="2026-01-19T19:59:06" v="2" actId="164"/>
          <ac:picMkLst>
            <pc:docMk/>
            <pc:sldMk cId="532274433" sldId="578"/>
            <ac:picMk id="22" creationId="{78DD6F90-7AE1-4D94-AF9C-ADAABF868ED2}"/>
          </ac:picMkLst>
        </pc:picChg>
        <pc:cxnChg chg="add mod">
          <ac:chgData name="Martin, Jean Francois" userId="7e147235-bf7f-4bb9-921c-d587c32e4f21" providerId="ADAL" clId="{A2A2012C-C977-4DD4-B928-3FEEE6C84239}" dt="2026-01-19T20:13:01.185" v="413" actId="208"/>
          <ac:cxnSpMkLst>
            <pc:docMk/>
            <pc:sldMk cId="532274433" sldId="578"/>
            <ac:cxnSpMk id="17" creationId="{1610B9B0-E84A-DF6A-4A62-2F8E964D2214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15FB2C-D0D5-49A9-98F1-925E2C0F6A9D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AC812A-DEDA-4792-8F26-E53EDDBE7EB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830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2AC812A-DEDA-4792-8F26-E53EDDBE7EB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2472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90538A-B5F6-4F13-BA8A-33560195AD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A045503-9D1F-451A-9C6E-6D1DA94A66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84122B-B7B4-4B5A-9D0D-817CB2316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23B-137E-4F90-A56F-C2A968DC752E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FF8DB5-C5BB-4391-98D0-73D1130EB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5B738D-E170-4AEB-B806-5BF2F8771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1016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B88B04-6B5B-408E-911C-1399974B7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E46E7C6-01C3-45B3-9DBE-CDAD3E28B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F2676B-7165-43D0-AEB3-B2531897C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23B-137E-4F90-A56F-C2A968DC752E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1E4A195-FC69-461A-905E-939F0E9DC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DB6EAD-E82F-4868-8980-50E652699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665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28C4E4A-70E9-44F3-BB91-31E0243BF1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7DDEFD8-DD63-40AA-826C-59352E2C3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EE1AA8-FDF7-4A18-8B7F-608F0E1C0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23B-137E-4F90-A56F-C2A968DC752E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6CB8B0-25E8-482B-80CC-6FB99B677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0FF27F-DA12-4D2F-BD41-14F478EBE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9660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8C0408-D0DA-419F-93EC-D77125F39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1C6BCD-58F2-4826-AEFA-F828C3BD8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A9F9F4-4355-4297-BED5-0F5568E7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23B-137E-4F90-A56F-C2A968DC752E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DA5D03-CAF0-4429-9075-BB97F3ABE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6A30DD-C583-42D9-93EC-B690764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3591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3C7DEB-3624-476B-9B48-287C590E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4A7147A-DF75-4C65-A22B-36531CA09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A917BA-33A5-46FE-9E6D-4145C9A9B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23B-137E-4F90-A56F-C2A968DC752E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7528E6-6C71-41B3-B664-B47A7A280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9ABAD1-1DCC-41AA-AD4D-5ED14DB68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22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4FDBBF-7254-45D0-8F2D-F80ED8DFA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19A14E-725E-4B42-8E3A-9624FE5448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7F491DF-764D-41C9-BC66-BDC77267D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24CEBD4-A70B-4FAE-A971-D898904BB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23B-137E-4F90-A56F-C2A968DC752E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ED0D9E4-4055-4F11-8F61-BD537591B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4706096-056B-4F7F-B040-E93F20F8A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3036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ADD1CA-A44B-462B-A730-BAC5DE4A9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BF70215-47C7-485C-B5DC-1E515ED85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0EB1950-29E3-464A-8FAB-BD8F1F146D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FCF7462-B284-421B-ACFC-D69E250713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EEB018A-3C40-4E35-8651-307FD3632C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B657342-D9F0-4F89-A78F-B47E00A9E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23B-137E-4F90-A56F-C2A968DC752E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3D282D2-1FB7-4B98-80EA-236583673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B69552A-8E40-4F8C-B987-F4252A9B3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7294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3B318E-453F-470C-87D6-A6A21B75F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822BAD0-B87E-401B-9D84-B2DCB1A3F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23B-137E-4F90-A56F-C2A968DC752E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C6E9126-DB1A-4863-A7AD-C3C0DEA60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E5CB3DA-BC28-4DC2-A775-F9220E337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7916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C6F071D-4528-4BBE-9000-442B1E6C4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23B-137E-4F90-A56F-C2A968DC752E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4BD25FA-1721-4D29-9B76-3247C4602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929B253-D82B-479E-93F5-37771F0D6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9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287871-0729-466A-AB37-90703C53B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B8A68D-C385-471E-AB6E-C140FB7BB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6033504-EBF0-4B8E-8841-C2F883241C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68ED730-B00E-4D55-BFD1-4D3543372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23B-137E-4F90-A56F-C2A968DC752E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E59625C-5AA3-4CBD-87A0-76D2FAAE1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5CC1B8D-294E-4A62-937F-2D4C13291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7574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3371BE-AE3C-40D1-80B0-F4057A004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C081197-F5F1-4987-9715-8459AC78FE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0A32CD6-98AA-48D5-A89F-5368F2388A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6282BC8-CA0D-4713-9583-B256DBA2A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723B-137E-4F90-A56F-C2A968DC752E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9D6DFD3-F8C0-4FEA-9CEC-0006849C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3009C86-585E-4518-A326-9126DD8C2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6954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3E19C04-F9AC-4B1A-AA0E-0DE48354A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71B174-1E42-49D5-BF52-5419F3466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02DA6D-879A-46AD-BC13-F359E7FDCD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2723B-137E-4F90-A56F-C2A968DC752E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A4B4BC-77D4-4822-84CB-ACA7F6E2A6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103F5B-7E68-4CA1-835F-528EBE60A4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A11A2-1EF6-4B1F-ABE3-4119636C9D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3499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hyperlink" Target="https://www.youtube.com/watch?v=cDhx0qAOmh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 24">
            <a:extLst>
              <a:ext uri="{FF2B5EF4-FFF2-40B4-BE49-F238E27FC236}">
                <a16:creationId xmlns:a16="http://schemas.microsoft.com/office/drawing/2014/main" id="{8159B12E-414F-417C-B85F-67D252C9D6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8424" y="133733"/>
            <a:ext cx="733551" cy="768817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B918AD5A-F209-40DD-A06A-322B826B35E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60055" y="72607"/>
            <a:ext cx="1442251" cy="883453"/>
          </a:xfrm>
          <a:prstGeom prst="rect">
            <a:avLst/>
          </a:prstGeom>
        </p:spPr>
      </p:pic>
      <p:sp>
        <p:nvSpPr>
          <p:cNvPr id="28" name="ZoneTexte 27">
            <a:extLst>
              <a:ext uri="{FF2B5EF4-FFF2-40B4-BE49-F238E27FC236}">
                <a16:creationId xmlns:a16="http://schemas.microsoft.com/office/drawing/2014/main" id="{5809F741-76C3-4C31-A92C-D7132D9C1DDB}"/>
              </a:ext>
            </a:extLst>
          </p:cNvPr>
          <p:cNvSpPr txBox="1"/>
          <p:nvPr/>
        </p:nvSpPr>
        <p:spPr>
          <a:xfrm>
            <a:off x="1089687" y="147724"/>
            <a:ext cx="37257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Gilroy" panose="00000500000000000000" pitchFamily="50" charset="0"/>
                <a:ea typeface="+mn-ea"/>
                <a:cs typeface="+mn-cs"/>
              </a:rPr>
              <a:t>Minute sécurité </a:t>
            </a:r>
          </a:p>
          <a:p>
            <a:pPr marL="0" marR="0" lvl="0" indent="0" algn="l" defTabSz="91428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rgbClr val="696969"/>
                </a:solidFill>
                <a:effectLst/>
                <a:uLnTx/>
                <a:uFillTx/>
                <a:latin typeface="Arial"/>
                <a:ea typeface="MS PGothic" pitchFamily="34" charset="-128"/>
                <a:cs typeface="+mn-cs"/>
              </a:rPr>
              <a:t>Témoignage de Frank,</a:t>
            </a:r>
            <a:b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rgbClr val="696969"/>
                </a:solidFill>
                <a:effectLst/>
                <a:uLnTx/>
                <a:uFillTx/>
                <a:latin typeface="Arial"/>
                <a:ea typeface="MS PGothic" pitchFamily="34" charset="-128"/>
                <a:cs typeface="+mn-cs"/>
              </a:rPr>
            </a:b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rgbClr val="696969"/>
                </a:solidFill>
                <a:effectLst/>
                <a:uLnTx/>
                <a:uFillTx/>
                <a:latin typeface="Arial"/>
                <a:ea typeface="MS PGothic" pitchFamily="34" charset="-128"/>
                <a:cs typeface="+mn-cs"/>
              </a:rPr>
              <a:t>victime d’un </a:t>
            </a:r>
            <a:r>
              <a:rPr kumimoji="0" lang="fr-FR" sz="1400" b="0" i="0" u="none" strike="noStrike" kern="0" cap="none" spc="0" normalizeH="0" baseline="0" noProof="0">
                <a:ln>
                  <a:noFill/>
                </a:ln>
                <a:solidFill>
                  <a:srgbClr val="696969"/>
                </a:solidFill>
                <a:effectLst/>
                <a:uLnTx/>
                <a:uFillTx/>
                <a:latin typeface="Arial"/>
                <a:ea typeface="MS PGothic" pitchFamily="34" charset="-128"/>
                <a:cs typeface="+mn-cs"/>
              </a:rPr>
              <a:t>flash électrique</a:t>
            </a:r>
            <a:endParaRPr kumimoji="0" lang="fr-FR" sz="1400" b="0" i="0" u="none" strike="noStrike" kern="0" cap="none" spc="0" normalizeH="0" baseline="0" noProof="0" dirty="0">
              <a:ln>
                <a:noFill/>
              </a:ln>
              <a:solidFill>
                <a:srgbClr val="696969"/>
              </a:solidFill>
              <a:effectLst/>
              <a:uLnTx/>
              <a:uFillTx/>
              <a:latin typeface="Arial"/>
              <a:ea typeface="MS PGothic" pitchFamily="34" charset="-128"/>
              <a:cs typeface="+mn-cs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5EC2CDC-EFB6-4234-91BC-04AF47AE3FFD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6250" y="-9654"/>
            <a:ext cx="4857750" cy="121005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9F65125-BF28-46FE-97A6-E881322A2A4A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80046" y="4568971"/>
            <a:ext cx="2281260" cy="44757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1F61149-984D-4403-9C4C-ABFF09137956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61306" y="4566866"/>
            <a:ext cx="2281259" cy="451780"/>
          </a:xfrm>
          <a:prstGeom prst="rect">
            <a:avLst/>
          </a:prstGeom>
        </p:spPr>
      </p:pic>
      <p:sp>
        <p:nvSpPr>
          <p:cNvPr id="23" name="Title 11">
            <a:extLst>
              <a:ext uri="{FF2B5EF4-FFF2-40B4-BE49-F238E27FC236}">
                <a16:creationId xmlns:a16="http://schemas.microsoft.com/office/drawing/2014/main" id="{5FFB5C09-7884-4DAB-A0BF-0B3EC1DAA2A9}"/>
              </a:ext>
            </a:extLst>
          </p:cNvPr>
          <p:cNvSpPr txBox="1">
            <a:spLocks/>
          </p:cNvSpPr>
          <p:nvPr/>
        </p:nvSpPr>
        <p:spPr bwMode="auto">
          <a:xfrm>
            <a:off x="322679" y="4504949"/>
            <a:ext cx="2486518" cy="57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+mj-lt"/>
                <a:ea typeface="MS PGothic" pitchFamily="34" charset="-128"/>
                <a:cs typeface="MS PGothic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696969"/>
                </a:solidFill>
                <a:effectLst/>
                <a:uLnTx/>
                <a:uFillTx/>
                <a:latin typeface="Arial"/>
                <a:ea typeface="MS PGothic"/>
              </a:rPr>
              <a:t>Règle d’or n°3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696969"/>
                </a:solidFill>
                <a:effectLst/>
                <a:uLnTx/>
                <a:uFillTx/>
                <a:latin typeface="Arial"/>
                <a:ea typeface="MS PGothic" pitchFamily="34" charset="-128"/>
              </a:rPr>
              <a:t>Consignation et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696969"/>
                </a:solidFill>
                <a:effectLst/>
                <a:uLnTx/>
                <a:uFillTx/>
                <a:latin typeface="Arial"/>
                <a:ea typeface="MS PGothic" pitchFamily="34" charset="-128"/>
              </a:rPr>
              <a:t>verrouillage</a:t>
            </a:r>
            <a:endParaRPr kumimoji="0" lang="fr-FR" sz="1050" b="0" i="0" u="none" strike="noStrike" kern="0" cap="none" spc="0" normalizeH="0" baseline="0" noProof="0" dirty="0">
              <a:ln>
                <a:noFill/>
              </a:ln>
              <a:solidFill>
                <a:srgbClr val="696969"/>
              </a:solidFill>
              <a:effectLst/>
              <a:uLnTx/>
              <a:uFillTx/>
              <a:latin typeface="Arial"/>
              <a:ea typeface="MS PGothic" pitchFamily="34" charset="-128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4676FE5-58E1-4088-9641-82393677F589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837" y="4312922"/>
            <a:ext cx="809900" cy="768818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75ACA26D-334D-494A-8177-DBA7B6D6B851}"/>
              </a:ext>
            </a:extLst>
          </p:cNvPr>
          <p:cNvSpPr txBox="1"/>
          <p:nvPr/>
        </p:nvSpPr>
        <p:spPr>
          <a:xfrm>
            <a:off x="3718560" y="1496187"/>
            <a:ext cx="5320174" cy="251607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lvl="1" algn="just">
              <a:defRPr/>
            </a:pPr>
            <a:r>
              <a:rPr lang="fr-FR" sz="1050" b="1" dirty="0">
                <a:solidFill>
                  <a:srgbClr val="002060"/>
                </a:solidFill>
                <a:latin typeface="Arial"/>
                <a:ea typeface="MS PGothic"/>
              </a:rPr>
              <a:t>Tous les électriciens habilités </a:t>
            </a:r>
            <a:r>
              <a:rPr lang="fr-FR" sz="1050" dirty="0">
                <a:solidFill>
                  <a:srgbClr val="002060"/>
                </a:solidFill>
                <a:latin typeface="Arial"/>
                <a:ea typeface="MS PGothic"/>
              </a:rPr>
              <a:t>(BR, B2, BC, B1) en situation de travail ou de dépannage doivent être équipés et avoir sur eux les équipements suivants :</a:t>
            </a:r>
          </a:p>
          <a:p>
            <a:pPr marL="342900" marR="0" lvl="1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MS PGothic"/>
                <a:cs typeface="+mn-cs"/>
              </a:rPr>
              <a:t>- Casque à bulle</a:t>
            </a:r>
          </a:p>
          <a:p>
            <a:pPr marL="342900" marR="0" lvl="1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MS PGothic"/>
                <a:cs typeface="+mn-cs"/>
              </a:rPr>
              <a:t>- Gants d’électriciens BT</a:t>
            </a:r>
          </a:p>
          <a:p>
            <a:pPr marL="342900" marR="0" lvl="1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MS PGothic"/>
                <a:cs typeface="+mn-cs"/>
              </a:rPr>
              <a:t>- VAT normalisé</a:t>
            </a:r>
          </a:p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05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MS PGothic"/>
              <a:cs typeface="+mn-cs"/>
            </a:endParaRPr>
          </a:p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05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MS PGothic"/>
              <a:cs typeface="+mn-cs"/>
            </a:endParaRPr>
          </a:p>
          <a:p>
            <a:pPr marL="171450" marR="0" lvl="0" indent="-17145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MS PGothic"/>
                <a:cs typeface="+mn-cs"/>
              </a:rPr>
              <a:t>dans le cadre de travaux, l’étape de l’identification et de la VAT</a:t>
            </a:r>
            <a:r>
              <a: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MS PGothic"/>
                <a:cs typeface="+mn-cs"/>
              </a:rPr>
              <a:t>, et la MALT si nécessaire, </a:t>
            </a: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MS PGothic"/>
                <a:cs typeface="+mn-cs"/>
              </a:rPr>
              <a:t>est formalisée par un point d’arrêt dans le MOS</a:t>
            </a:r>
            <a:r>
              <a: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MS PGothic"/>
                <a:cs typeface="+mn-cs"/>
              </a:rPr>
              <a:t>, signé par le chargé de travaux d’EE ou d’AMF. </a:t>
            </a:r>
          </a:p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05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MS PGothic"/>
              <a:cs typeface="+mn-cs"/>
            </a:endParaRPr>
          </a:p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05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MS PGothic"/>
              <a:cs typeface="+mn-cs"/>
            </a:endParaRPr>
          </a:p>
          <a:p>
            <a:pPr marL="171450" marR="0" lvl="0" indent="-17145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MS PGothic"/>
                <a:cs typeface="+mn-cs"/>
              </a:rPr>
              <a:t>Dans le cas des dépannages (interventions) en BT</a:t>
            </a:r>
            <a:r>
              <a: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MS PGothic"/>
                <a:cs typeface="+mn-cs"/>
              </a:rPr>
              <a:t>, la VAT sera faite systématiquement, au plus près du lieu de travail, avec son VAT personnel, et ses EPI spécifiques </a:t>
            </a:r>
            <a:r>
              <a: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highlight>
                  <a:srgbClr val="FFFF00"/>
                </a:highlight>
                <a:uLnTx/>
                <a:uFillTx/>
                <a:latin typeface="Arial"/>
                <a:ea typeface="MS PGothic"/>
                <a:cs typeface="+mn-cs"/>
              </a:rPr>
              <a:t>(Casque avec écran (bulle) baissé et gants isolants).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9C6EEB1C-A0AC-47B6-AAF9-B951B38CE3DF}"/>
              </a:ext>
            </a:extLst>
          </p:cNvPr>
          <p:cNvSpPr txBox="1"/>
          <p:nvPr/>
        </p:nvSpPr>
        <p:spPr>
          <a:xfrm>
            <a:off x="3510191" y="1193291"/>
            <a:ext cx="57465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rgbClr val="00823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Rappel : J’applique les standards d’électricien et je fais ma VAT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4E3A9DA1-349D-9AD6-6291-FB5BF0CF6BCA}"/>
              </a:ext>
            </a:extLst>
          </p:cNvPr>
          <p:cNvGrpSpPr/>
          <p:nvPr/>
        </p:nvGrpSpPr>
        <p:grpSpPr>
          <a:xfrm>
            <a:off x="6436794" y="1893625"/>
            <a:ext cx="2282536" cy="791642"/>
            <a:chOff x="5971064" y="1875576"/>
            <a:chExt cx="2697032" cy="1041908"/>
          </a:xfrm>
        </p:grpSpPr>
        <p:pic>
          <p:nvPicPr>
            <p:cNvPr id="22" name="Image 21" descr="Une image contenant texte&#10;&#10;Description générée automatiquement">
              <a:extLst>
                <a:ext uri="{FF2B5EF4-FFF2-40B4-BE49-F238E27FC236}">
                  <a16:creationId xmlns:a16="http://schemas.microsoft.com/office/drawing/2014/main" id="{78DD6F90-7AE1-4D94-AF9C-ADAABF868ED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941850" y="1906169"/>
              <a:ext cx="860085" cy="980721"/>
            </a:xfrm>
            <a:prstGeom prst="rect">
              <a:avLst/>
            </a:prstGeom>
          </p:spPr>
        </p:pic>
        <p:pic>
          <p:nvPicPr>
            <p:cNvPr id="11" name="Image 10" descr="Une image contenant habits, coiffe, casque, Équipement de protection individuelle&#10;&#10;Description générée automatiquement">
              <a:extLst>
                <a:ext uri="{FF2B5EF4-FFF2-40B4-BE49-F238E27FC236}">
                  <a16:creationId xmlns:a16="http://schemas.microsoft.com/office/drawing/2014/main" id="{961F7FDA-C603-4605-A61F-68D53F63D4A3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71064" y="1875576"/>
              <a:ext cx="773770" cy="1041908"/>
            </a:xfrm>
            <a:prstGeom prst="rect">
              <a:avLst/>
            </a:prstGeom>
          </p:spPr>
        </p:pic>
        <p:pic>
          <p:nvPicPr>
            <p:cNvPr id="16" name="Image 15" descr="Une image contenant appareil, thermomètre, Équipement médical, outil&#10;&#10;Description générée automatiquement">
              <a:extLst>
                <a:ext uri="{FF2B5EF4-FFF2-40B4-BE49-F238E27FC236}">
                  <a16:creationId xmlns:a16="http://schemas.microsoft.com/office/drawing/2014/main" id="{A3F734F0-5BE8-4590-BFEB-BDA5562AE377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894326" y="1907046"/>
              <a:ext cx="773770" cy="897125"/>
            </a:xfrm>
            <a:prstGeom prst="rect">
              <a:avLst/>
            </a:prstGeom>
          </p:spPr>
        </p:pic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A2723EDD-230B-D503-941A-6E19D995A93D}"/>
              </a:ext>
            </a:extLst>
          </p:cNvPr>
          <p:cNvSpPr txBox="1"/>
          <p:nvPr/>
        </p:nvSpPr>
        <p:spPr>
          <a:xfrm>
            <a:off x="523197" y="3661485"/>
            <a:ext cx="4572000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12"/>
              </a:rPr>
              <a:t>A serious accident at work - FRANK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6CBE434-34FA-26A9-CBAE-46F4012A1C1F}"/>
              </a:ext>
            </a:extLst>
          </p:cNvPr>
          <p:cNvSpPr txBox="1"/>
          <p:nvPr/>
        </p:nvSpPr>
        <p:spPr>
          <a:xfrm>
            <a:off x="168424" y="3445470"/>
            <a:ext cx="195457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Lien avec le témoignage ;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4976A090-112B-1BD9-12BA-8A049E7C2EB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3404" y="1322087"/>
            <a:ext cx="2649144" cy="205789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FE574872-0B69-E535-D5E5-B8D168E5CC87}"/>
              </a:ext>
            </a:extLst>
          </p:cNvPr>
          <p:cNvSpPr txBox="1"/>
          <p:nvPr/>
        </p:nvSpPr>
        <p:spPr>
          <a:xfrm>
            <a:off x="3966889" y="4061826"/>
            <a:ext cx="49398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dirty="0">
                <a:solidFill>
                  <a:srgbClr val="00B050"/>
                </a:solidFill>
              </a:rPr>
              <a:t>L’application stricte de ce standard aurait permis d’éviter l’accident de Frank  ou, au moins, d’en limiter les conséquences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98FBB64-6727-BC08-969A-237CDACECB79}"/>
              </a:ext>
            </a:extLst>
          </p:cNvPr>
          <p:cNvSpPr txBox="1"/>
          <p:nvPr/>
        </p:nvSpPr>
        <p:spPr>
          <a:xfrm>
            <a:off x="40188" y="4012260"/>
            <a:ext cx="32269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/>
              <a:t>Mettre en mode diaporama pour accéder au lien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FE8EA9AB-1CD5-94B3-F03D-6A9680AFADF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053040" y="4563611"/>
            <a:ext cx="372753" cy="3306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1610B9B0-E84A-DF6A-4A62-2F8E964D2214}"/>
              </a:ext>
            </a:extLst>
          </p:cNvPr>
          <p:cNvCxnSpPr>
            <a:cxnSpLocks/>
          </p:cNvCxnSpPr>
          <p:nvPr/>
        </p:nvCxnSpPr>
        <p:spPr>
          <a:xfrm>
            <a:off x="2952548" y="4270311"/>
            <a:ext cx="257262" cy="21569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22744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1A4235BF048640B2FED3B7B7E2AEE7" ma:contentTypeVersion="16" ma:contentTypeDescription="Create a new document." ma:contentTypeScope="" ma:versionID="5b065d4c3f9c0a2647702476f20e01aa">
  <xsd:schema xmlns:xsd="http://www.w3.org/2001/XMLSchema" xmlns:xs="http://www.w3.org/2001/XMLSchema" xmlns:p="http://schemas.microsoft.com/office/2006/metadata/properties" xmlns:ns3="21fdd857-c237-40d7-9151-11e2f6d68fbb" xmlns:ns4="b80218c3-e0de-41b1-8b33-d8cb9f667b99" targetNamespace="http://schemas.microsoft.com/office/2006/metadata/properties" ma:root="true" ma:fieldsID="6e745fe1c0d4c59fa38af46da006bf89" ns3:_="" ns4:_="">
    <xsd:import namespace="21fdd857-c237-40d7-9151-11e2f6d68fbb"/>
    <xsd:import namespace="b80218c3-e0de-41b1-8b33-d8cb9f667b9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LengthInSeconds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Location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dd857-c237-40d7-9151-11e2f6d68fb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0218c3-e0de-41b1-8b33-d8cb9f667b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80218c3-e0de-41b1-8b33-d8cb9f667b9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DF01B6-671F-4574-AEAB-EB34266A5E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fdd857-c237-40d7-9151-11e2f6d68fbb"/>
    <ds:schemaRef ds:uri="b80218c3-e0de-41b1-8b33-d8cb9f667b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719E1B-A57F-4AB3-995D-19C06D2296F3}">
  <ds:schemaRefs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b80218c3-e0de-41b1-8b33-d8cb9f667b99"/>
    <ds:schemaRef ds:uri="21fdd857-c237-40d7-9151-11e2f6d68fbb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640607D-153B-4BD4-8816-BEA87B35CEE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d273a-1cec-4aae-a297-41480ea54f8d}" enabled="0" method="" siteId="{37cd273a-1cec-4aae-a297-41480ea54f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26935</TotalTime>
  <Words>199</Words>
  <Application>Microsoft Office PowerPoint</Application>
  <PresentationFormat>Affichage à l'écran (16:9)</PresentationFormat>
  <Paragraphs>21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Gilroy</vt:lpstr>
      <vt:lpstr>Wingdings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Louden, Ian</dc:creator>
  <cp:lastModifiedBy>Martin, Jean Francois</cp:lastModifiedBy>
  <cp:revision>874</cp:revision>
  <dcterms:created xsi:type="dcterms:W3CDTF">2019-08-07T16:42:59Z</dcterms:created>
  <dcterms:modified xsi:type="dcterms:W3CDTF">2026-01-20T13:46:33Z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0x010100E01A4235BF048640B2FED3B7B7E2AEE7</vt:lpwstr>
  </property>
</Properties>
</file>