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4" r:id="rId4"/>
  </p:sldMasterIdLst>
  <p:notesMasterIdLst>
    <p:notesMasterId r:id="rId6"/>
  </p:notesMasterIdLst>
  <p:sldIdLst>
    <p:sldId id="2147483552" r:id="rId5"/>
  </p:sldIdLst>
  <p:sldSz cx="9144000" cy="5143500" type="screen16x9"/>
  <p:notesSz cx="6858000" cy="9144000"/>
  <p:defaultTextStyle>
    <a:defPPr>
      <a:defRPr lang="en-US"/>
    </a:defPPr>
    <a:lvl1pPr marL="0" algn="l" defTabSz="342900" rtl="0" eaLnBrk="1" latinLnBrk="0" hangingPunct="1">
      <a:defRPr sz="1350" kern="1200">
        <a:solidFill>
          <a:schemeClr val="tx1"/>
        </a:solidFill>
        <a:latin typeface="+mn-lt"/>
        <a:ea typeface="+mn-ea"/>
        <a:cs typeface="+mn-cs"/>
      </a:defRPr>
    </a:lvl1pPr>
    <a:lvl2pPr marL="342900" algn="l" defTabSz="342900" rtl="0" eaLnBrk="1" latinLnBrk="0" hangingPunct="1">
      <a:defRPr sz="1350" kern="1200">
        <a:solidFill>
          <a:schemeClr val="tx1"/>
        </a:solidFill>
        <a:latin typeface="+mn-lt"/>
        <a:ea typeface="+mn-ea"/>
        <a:cs typeface="+mn-cs"/>
      </a:defRPr>
    </a:lvl2pPr>
    <a:lvl3pPr marL="685800" algn="l" defTabSz="342900" rtl="0" eaLnBrk="1" latinLnBrk="0" hangingPunct="1">
      <a:defRPr sz="1350" kern="1200">
        <a:solidFill>
          <a:schemeClr val="tx1"/>
        </a:solidFill>
        <a:latin typeface="+mn-lt"/>
        <a:ea typeface="+mn-ea"/>
        <a:cs typeface="+mn-cs"/>
      </a:defRPr>
    </a:lvl3pPr>
    <a:lvl4pPr marL="1028700" algn="l" defTabSz="342900" rtl="0" eaLnBrk="1" latinLnBrk="0" hangingPunct="1">
      <a:defRPr sz="1350" kern="1200">
        <a:solidFill>
          <a:schemeClr val="tx1"/>
        </a:solidFill>
        <a:latin typeface="+mn-lt"/>
        <a:ea typeface="+mn-ea"/>
        <a:cs typeface="+mn-cs"/>
      </a:defRPr>
    </a:lvl4pPr>
    <a:lvl5pPr marL="1371600" algn="l" defTabSz="342900" rtl="0" eaLnBrk="1" latinLnBrk="0" hangingPunct="1">
      <a:defRPr sz="1350" kern="1200">
        <a:solidFill>
          <a:schemeClr val="tx1"/>
        </a:solidFill>
        <a:latin typeface="+mn-lt"/>
        <a:ea typeface="+mn-ea"/>
        <a:cs typeface="+mn-cs"/>
      </a:defRPr>
    </a:lvl5pPr>
    <a:lvl6pPr marL="1714500" algn="l" defTabSz="342900" rtl="0" eaLnBrk="1" latinLnBrk="0" hangingPunct="1">
      <a:defRPr sz="1350" kern="1200">
        <a:solidFill>
          <a:schemeClr val="tx1"/>
        </a:solidFill>
        <a:latin typeface="+mn-lt"/>
        <a:ea typeface="+mn-ea"/>
        <a:cs typeface="+mn-cs"/>
      </a:defRPr>
    </a:lvl6pPr>
    <a:lvl7pPr marL="2057400" algn="l" defTabSz="342900" rtl="0" eaLnBrk="1" latinLnBrk="0" hangingPunct="1">
      <a:defRPr sz="1350" kern="1200">
        <a:solidFill>
          <a:schemeClr val="tx1"/>
        </a:solidFill>
        <a:latin typeface="+mn-lt"/>
        <a:ea typeface="+mn-ea"/>
        <a:cs typeface="+mn-cs"/>
      </a:defRPr>
    </a:lvl7pPr>
    <a:lvl8pPr marL="2400300" algn="l" defTabSz="342900" rtl="0" eaLnBrk="1" latinLnBrk="0" hangingPunct="1">
      <a:defRPr sz="1350" kern="1200">
        <a:solidFill>
          <a:schemeClr val="tx1"/>
        </a:solidFill>
        <a:latin typeface="+mn-lt"/>
        <a:ea typeface="+mn-ea"/>
        <a:cs typeface="+mn-cs"/>
      </a:defRPr>
    </a:lvl8pPr>
    <a:lvl9pPr marL="2743200" algn="l" defTabSz="3429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userDrawn="1">
          <p15:clr>
            <a:srgbClr val="A4A3A4"/>
          </p15:clr>
        </p15:guide>
        <p15:guide id="2" pos="288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Dejonghe, Christelle" initials="DC" lastIdx="1" clrIdx="0">
    <p:extLst>
      <p:ext uri="{19B8F6BF-5375-455C-9EA6-DF929625EA0E}">
        <p15:presenceInfo xmlns:p15="http://schemas.microsoft.com/office/powerpoint/2012/main" userId="S-1-5-21-2842164655-3957589604-2876571664-170611" providerId="AD"/>
      </p:ext>
    </p:extLst>
  </p:cmAuthor>
  <p:cmAuthor id="2" name="Hannequin, Raphael" initials="HR" lastIdx="1" clrIdx="1">
    <p:extLst>
      <p:ext uri="{19B8F6BF-5375-455C-9EA6-DF929625EA0E}">
        <p15:presenceInfo xmlns:p15="http://schemas.microsoft.com/office/powerpoint/2012/main" userId="S::P028002@arcelormittal.net::ac2006bb-5c8c-47b9-b8f7-7cdd907446fe" providerId="AD"/>
      </p:ext>
    </p:extLst>
  </p:cmAuthor>
  <p:cmAuthor id="3" name="Jominet, Nicolas" initials="JN" lastIdx="1" clrIdx="2">
    <p:extLst>
      <p:ext uri="{19B8F6BF-5375-455C-9EA6-DF929625EA0E}">
        <p15:presenceInfo xmlns:p15="http://schemas.microsoft.com/office/powerpoint/2012/main" userId="S::U053465@arcelormittal.net::f625bdf5-8545-46cb-ba07-5ce6ed4edf6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B963"/>
    <a:srgbClr val="00823B"/>
    <a:srgbClr val="009933"/>
    <a:srgbClr val="EF784C"/>
    <a:srgbClr val="C42B69"/>
    <a:srgbClr val="BDD7EE"/>
    <a:srgbClr val="E6E6E6"/>
    <a:srgbClr val="EEEDED"/>
    <a:srgbClr val="3F0173"/>
    <a:srgbClr val="C53F86"/>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5758FB7-9AC5-4552-8A53-C91805E547FA}" styleName="Style à thème 1 - Accentuation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494" autoAdjust="0"/>
    <p:restoredTop sz="95433" autoAdjust="0"/>
  </p:normalViewPr>
  <p:slideViewPr>
    <p:cSldViewPr snapToGrid="0" showGuides="1">
      <p:cViewPr varScale="1">
        <p:scale>
          <a:sx n="84" d="100"/>
          <a:sy n="84" d="100"/>
        </p:scale>
        <p:origin x="936" y="56"/>
      </p:cViewPr>
      <p:guideLst>
        <p:guide orient="horz" pos="1620"/>
        <p:guide pos="2880"/>
      </p:guideLst>
    </p:cSldViewPr>
  </p:slideViewPr>
  <p:notesTextViewPr>
    <p:cViewPr>
      <p:scale>
        <a:sx n="3" d="2"/>
        <a:sy n="3" d="2"/>
      </p:scale>
      <p:origin x="0" y="0"/>
    </p:cViewPr>
  </p:notesTextViewPr>
  <p:sorterViewPr>
    <p:cViewPr>
      <p:scale>
        <a:sx n="200" d="100"/>
        <a:sy n="200" d="100"/>
      </p:scale>
      <p:origin x="0" y="-475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tin, Jean Francois" userId="7e147235-bf7f-4bb9-921c-d587c32e4f21" providerId="ADAL" clId="{866B459C-E510-4A43-AA06-6C74C697F366}"/>
    <pc:docChg chg="delSld delMainMaster">
      <pc:chgData name="Martin, Jean Francois" userId="7e147235-bf7f-4bb9-921c-d587c32e4f21" providerId="ADAL" clId="{866B459C-E510-4A43-AA06-6C74C697F366}" dt="2025-12-10T16:20:15.268" v="1" actId="47"/>
      <pc:docMkLst>
        <pc:docMk/>
      </pc:docMkLst>
      <pc:sldChg chg="del">
        <pc:chgData name="Martin, Jean Francois" userId="7e147235-bf7f-4bb9-921c-d587c32e4f21" providerId="ADAL" clId="{866B459C-E510-4A43-AA06-6C74C697F366}" dt="2025-12-10T16:20:15.268" v="1" actId="47"/>
        <pc:sldMkLst>
          <pc:docMk/>
          <pc:sldMk cId="3296841852" sldId="256"/>
        </pc:sldMkLst>
      </pc:sldChg>
      <pc:sldChg chg="del">
        <pc:chgData name="Martin, Jean Francois" userId="7e147235-bf7f-4bb9-921c-d587c32e4f21" providerId="ADAL" clId="{866B459C-E510-4A43-AA06-6C74C697F366}" dt="2025-12-10T16:20:15.268" v="1" actId="47"/>
        <pc:sldMkLst>
          <pc:docMk/>
          <pc:sldMk cId="0" sldId="257"/>
        </pc:sldMkLst>
      </pc:sldChg>
      <pc:sldChg chg="del">
        <pc:chgData name="Martin, Jean Francois" userId="7e147235-bf7f-4bb9-921c-d587c32e4f21" providerId="ADAL" clId="{866B459C-E510-4A43-AA06-6C74C697F366}" dt="2025-12-10T16:20:07.696" v="0" actId="47"/>
        <pc:sldMkLst>
          <pc:docMk/>
          <pc:sldMk cId="1111680805" sldId="283"/>
        </pc:sldMkLst>
      </pc:sldChg>
      <pc:sldChg chg="del">
        <pc:chgData name="Martin, Jean Francois" userId="7e147235-bf7f-4bb9-921c-d587c32e4f21" providerId="ADAL" clId="{866B459C-E510-4A43-AA06-6C74C697F366}" dt="2025-12-10T16:20:15.268" v="1" actId="47"/>
        <pc:sldMkLst>
          <pc:docMk/>
          <pc:sldMk cId="2889910965" sldId="353"/>
        </pc:sldMkLst>
      </pc:sldChg>
      <pc:sldChg chg="del">
        <pc:chgData name="Martin, Jean Francois" userId="7e147235-bf7f-4bb9-921c-d587c32e4f21" providerId="ADAL" clId="{866B459C-E510-4A43-AA06-6C74C697F366}" dt="2025-12-10T16:20:15.268" v="1" actId="47"/>
        <pc:sldMkLst>
          <pc:docMk/>
          <pc:sldMk cId="433782396" sldId="447"/>
        </pc:sldMkLst>
      </pc:sldChg>
      <pc:sldChg chg="del">
        <pc:chgData name="Martin, Jean Francois" userId="7e147235-bf7f-4bb9-921c-d587c32e4f21" providerId="ADAL" clId="{866B459C-E510-4A43-AA06-6C74C697F366}" dt="2025-12-10T16:20:15.268" v="1" actId="47"/>
        <pc:sldMkLst>
          <pc:docMk/>
          <pc:sldMk cId="3339864373" sldId="454"/>
        </pc:sldMkLst>
      </pc:sldChg>
      <pc:sldChg chg="del">
        <pc:chgData name="Martin, Jean Francois" userId="7e147235-bf7f-4bb9-921c-d587c32e4f21" providerId="ADAL" clId="{866B459C-E510-4A43-AA06-6C74C697F366}" dt="2025-12-10T16:20:15.268" v="1" actId="47"/>
        <pc:sldMkLst>
          <pc:docMk/>
          <pc:sldMk cId="3092667702" sldId="455"/>
        </pc:sldMkLst>
      </pc:sldChg>
      <pc:sldChg chg="del">
        <pc:chgData name="Martin, Jean Francois" userId="7e147235-bf7f-4bb9-921c-d587c32e4f21" providerId="ADAL" clId="{866B459C-E510-4A43-AA06-6C74C697F366}" dt="2025-12-10T16:20:15.268" v="1" actId="47"/>
        <pc:sldMkLst>
          <pc:docMk/>
          <pc:sldMk cId="346648636" sldId="461"/>
        </pc:sldMkLst>
      </pc:sldChg>
      <pc:sldChg chg="del">
        <pc:chgData name="Martin, Jean Francois" userId="7e147235-bf7f-4bb9-921c-d587c32e4f21" providerId="ADAL" clId="{866B459C-E510-4A43-AA06-6C74C697F366}" dt="2025-12-10T16:20:15.268" v="1" actId="47"/>
        <pc:sldMkLst>
          <pc:docMk/>
          <pc:sldMk cId="4222935683" sldId="462"/>
        </pc:sldMkLst>
      </pc:sldChg>
      <pc:sldChg chg="del">
        <pc:chgData name="Martin, Jean Francois" userId="7e147235-bf7f-4bb9-921c-d587c32e4f21" providerId="ADAL" clId="{866B459C-E510-4A43-AA06-6C74C697F366}" dt="2025-12-10T16:20:15.268" v="1" actId="47"/>
        <pc:sldMkLst>
          <pc:docMk/>
          <pc:sldMk cId="1732441308" sldId="469"/>
        </pc:sldMkLst>
      </pc:sldChg>
      <pc:sldChg chg="del">
        <pc:chgData name="Martin, Jean Francois" userId="7e147235-bf7f-4bb9-921c-d587c32e4f21" providerId="ADAL" clId="{866B459C-E510-4A43-AA06-6C74C697F366}" dt="2025-12-10T16:20:15.268" v="1" actId="47"/>
        <pc:sldMkLst>
          <pc:docMk/>
          <pc:sldMk cId="1640065988" sldId="470"/>
        </pc:sldMkLst>
      </pc:sldChg>
      <pc:sldChg chg="del">
        <pc:chgData name="Martin, Jean Francois" userId="7e147235-bf7f-4bb9-921c-d587c32e4f21" providerId="ADAL" clId="{866B459C-E510-4A43-AA06-6C74C697F366}" dt="2025-12-10T16:20:15.268" v="1" actId="47"/>
        <pc:sldMkLst>
          <pc:docMk/>
          <pc:sldMk cId="819134408" sldId="475"/>
        </pc:sldMkLst>
      </pc:sldChg>
      <pc:sldChg chg="del">
        <pc:chgData name="Martin, Jean Francois" userId="7e147235-bf7f-4bb9-921c-d587c32e4f21" providerId="ADAL" clId="{866B459C-E510-4A43-AA06-6C74C697F366}" dt="2025-12-10T16:20:15.268" v="1" actId="47"/>
        <pc:sldMkLst>
          <pc:docMk/>
          <pc:sldMk cId="889633264" sldId="555"/>
        </pc:sldMkLst>
      </pc:sldChg>
      <pc:sldChg chg="del">
        <pc:chgData name="Martin, Jean Francois" userId="7e147235-bf7f-4bb9-921c-d587c32e4f21" providerId="ADAL" clId="{866B459C-E510-4A43-AA06-6C74C697F366}" dt="2025-12-10T16:20:15.268" v="1" actId="47"/>
        <pc:sldMkLst>
          <pc:docMk/>
          <pc:sldMk cId="2263822369" sldId="2139119966"/>
        </pc:sldMkLst>
      </pc:sldChg>
      <pc:sldChg chg="del">
        <pc:chgData name="Martin, Jean Francois" userId="7e147235-bf7f-4bb9-921c-d587c32e4f21" providerId="ADAL" clId="{866B459C-E510-4A43-AA06-6C74C697F366}" dt="2025-12-10T16:20:15.268" v="1" actId="47"/>
        <pc:sldMkLst>
          <pc:docMk/>
          <pc:sldMk cId="3403938775" sldId="2139120072"/>
        </pc:sldMkLst>
      </pc:sldChg>
      <pc:sldChg chg="del">
        <pc:chgData name="Martin, Jean Francois" userId="7e147235-bf7f-4bb9-921c-d587c32e4f21" providerId="ADAL" clId="{866B459C-E510-4A43-AA06-6C74C697F366}" dt="2025-12-10T16:20:15.268" v="1" actId="47"/>
        <pc:sldMkLst>
          <pc:docMk/>
          <pc:sldMk cId="2804735021" sldId="2139120077"/>
        </pc:sldMkLst>
      </pc:sldChg>
      <pc:sldChg chg="del">
        <pc:chgData name="Martin, Jean Francois" userId="7e147235-bf7f-4bb9-921c-d587c32e4f21" providerId="ADAL" clId="{866B459C-E510-4A43-AA06-6C74C697F366}" dt="2025-12-10T16:20:15.268" v="1" actId="47"/>
        <pc:sldMkLst>
          <pc:docMk/>
          <pc:sldMk cId="2551355308" sldId="2147483396"/>
        </pc:sldMkLst>
      </pc:sldChg>
      <pc:sldChg chg="del">
        <pc:chgData name="Martin, Jean Francois" userId="7e147235-bf7f-4bb9-921c-d587c32e4f21" providerId="ADAL" clId="{866B459C-E510-4A43-AA06-6C74C697F366}" dt="2025-12-10T16:20:15.268" v="1" actId="47"/>
        <pc:sldMkLst>
          <pc:docMk/>
          <pc:sldMk cId="766074209" sldId="2147483429"/>
        </pc:sldMkLst>
      </pc:sldChg>
      <pc:sldChg chg="del">
        <pc:chgData name="Martin, Jean Francois" userId="7e147235-bf7f-4bb9-921c-d587c32e4f21" providerId="ADAL" clId="{866B459C-E510-4A43-AA06-6C74C697F366}" dt="2025-12-10T16:20:15.268" v="1" actId="47"/>
        <pc:sldMkLst>
          <pc:docMk/>
          <pc:sldMk cId="1010676453" sldId="2147483498"/>
        </pc:sldMkLst>
      </pc:sldChg>
      <pc:sldChg chg="del">
        <pc:chgData name="Martin, Jean Francois" userId="7e147235-bf7f-4bb9-921c-d587c32e4f21" providerId="ADAL" clId="{866B459C-E510-4A43-AA06-6C74C697F366}" dt="2025-12-10T16:20:15.268" v="1" actId="47"/>
        <pc:sldMkLst>
          <pc:docMk/>
          <pc:sldMk cId="0" sldId="2147483499"/>
        </pc:sldMkLst>
      </pc:sldChg>
      <pc:sldChg chg="del">
        <pc:chgData name="Martin, Jean Francois" userId="7e147235-bf7f-4bb9-921c-d587c32e4f21" providerId="ADAL" clId="{866B459C-E510-4A43-AA06-6C74C697F366}" dt="2025-12-10T16:20:15.268" v="1" actId="47"/>
        <pc:sldMkLst>
          <pc:docMk/>
          <pc:sldMk cId="0" sldId="2147483500"/>
        </pc:sldMkLst>
      </pc:sldChg>
      <pc:sldChg chg="del">
        <pc:chgData name="Martin, Jean Francois" userId="7e147235-bf7f-4bb9-921c-d587c32e4f21" providerId="ADAL" clId="{866B459C-E510-4A43-AA06-6C74C697F366}" dt="2025-12-10T16:20:15.268" v="1" actId="47"/>
        <pc:sldMkLst>
          <pc:docMk/>
          <pc:sldMk cId="0" sldId="2147483501"/>
        </pc:sldMkLst>
      </pc:sldChg>
      <pc:sldChg chg="del">
        <pc:chgData name="Martin, Jean Francois" userId="7e147235-bf7f-4bb9-921c-d587c32e4f21" providerId="ADAL" clId="{866B459C-E510-4A43-AA06-6C74C697F366}" dt="2025-12-10T16:20:15.268" v="1" actId="47"/>
        <pc:sldMkLst>
          <pc:docMk/>
          <pc:sldMk cId="544555073" sldId="2147483548"/>
        </pc:sldMkLst>
      </pc:sldChg>
      <pc:sldChg chg="del">
        <pc:chgData name="Martin, Jean Francois" userId="7e147235-bf7f-4bb9-921c-d587c32e4f21" providerId="ADAL" clId="{866B459C-E510-4A43-AA06-6C74C697F366}" dt="2025-12-10T16:20:15.268" v="1" actId="47"/>
        <pc:sldMkLst>
          <pc:docMk/>
          <pc:sldMk cId="507406432" sldId="2147483549"/>
        </pc:sldMkLst>
      </pc:sldChg>
      <pc:sldChg chg="del">
        <pc:chgData name="Martin, Jean Francois" userId="7e147235-bf7f-4bb9-921c-d587c32e4f21" providerId="ADAL" clId="{866B459C-E510-4A43-AA06-6C74C697F366}" dt="2025-12-10T16:20:15.268" v="1" actId="47"/>
        <pc:sldMkLst>
          <pc:docMk/>
          <pc:sldMk cId="1236184780" sldId="2147483550"/>
        </pc:sldMkLst>
      </pc:sldChg>
      <pc:sldMasterChg chg="del delSldLayout">
        <pc:chgData name="Martin, Jean Francois" userId="7e147235-bf7f-4bb9-921c-d587c32e4f21" providerId="ADAL" clId="{866B459C-E510-4A43-AA06-6C74C697F366}" dt="2025-12-10T16:20:15.268" v="1" actId="47"/>
        <pc:sldMasterMkLst>
          <pc:docMk/>
          <pc:sldMasterMk cId="2029201059" sldId="2147483672"/>
        </pc:sldMasterMkLst>
        <pc:sldLayoutChg chg="del">
          <pc:chgData name="Martin, Jean Francois" userId="7e147235-bf7f-4bb9-921c-d587c32e4f21" providerId="ADAL" clId="{866B459C-E510-4A43-AA06-6C74C697F366}" dt="2025-12-10T16:20:15.268" v="1" actId="47"/>
          <pc:sldLayoutMkLst>
            <pc:docMk/>
            <pc:sldMasterMk cId="2029201059" sldId="2147483672"/>
            <pc:sldLayoutMk cId="1105030795" sldId="2147483674"/>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458049234" sldId="2147483676"/>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963155912" sldId="2147483678"/>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1187362372" sldId="2147483679"/>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833406351" sldId="2147483733"/>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2062819727" sldId="2147483734"/>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1844077882" sldId="2147483735"/>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722044451" sldId="2147483736"/>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3206240020" sldId="2147483737"/>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1067381471" sldId="2147483738"/>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2251600304" sldId="2147483739"/>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239890089" sldId="2147483740"/>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1362291854" sldId="2147483741"/>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1318881440" sldId="2147483742"/>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1985291455" sldId="2147483743"/>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1887800712" sldId="2147483744"/>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2827369881" sldId="2147483745"/>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500251029" sldId="2147483746"/>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3092525271" sldId="2147483747"/>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1825019588" sldId="2147483748"/>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1921166455" sldId="2147483749"/>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2546942619" sldId="2147483750"/>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292592091" sldId="2147483751"/>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296530756" sldId="2147483752"/>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2373489124" sldId="2147483753"/>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1487603360" sldId="2147483754"/>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1761742798" sldId="2147483755"/>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1334567029" sldId="2147483756"/>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1269019716" sldId="2147483757"/>
          </pc:sldLayoutMkLst>
        </pc:sldLayoutChg>
        <pc:sldLayoutChg chg="del">
          <pc:chgData name="Martin, Jean Francois" userId="7e147235-bf7f-4bb9-921c-d587c32e4f21" providerId="ADAL" clId="{866B459C-E510-4A43-AA06-6C74C697F366}" dt="2025-12-10T16:20:15.268" v="1" actId="47"/>
          <pc:sldLayoutMkLst>
            <pc:docMk/>
            <pc:sldMasterMk cId="2029201059" sldId="2147483672"/>
            <pc:sldLayoutMk cId="1060971163" sldId="2147483758"/>
          </pc:sldLayoutMkLst>
        </pc:sldLayoutChg>
      </pc:sldMasterChg>
      <pc:sldMasterChg chg="del delSldLayout">
        <pc:chgData name="Martin, Jean Francois" userId="7e147235-bf7f-4bb9-921c-d587c32e4f21" providerId="ADAL" clId="{866B459C-E510-4A43-AA06-6C74C697F366}" dt="2025-12-10T16:20:15.268" v="1" actId="47"/>
        <pc:sldMasterMkLst>
          <pc:docMk/>
          <pc:sldMasterMk cId="4097585089" sldId="2147483825"/>
        </pc:sldMasterMkLst>
        <pc:sldLayoutChg chg="del">
          <pc:chgData name="Martin, Jean Francois" userId="7e147235-bf7f-4bb9-921c-d587c32e4f21" providerId="ADAL" clId="{866B459C-E510-4A43-AA06-6C74C697F366}" dt="2025-12-10T16:20:15.268" v="1" actId="47"/>
          <pc:sldLayoutMkLst>
            <pc:docMk/>
            <pc:sldMasterMk cId="4097585089" sldId="2147483825"/>
            <pc:sldLayoutMk cId="3269241440" sldId="2147483826"/>
          </pc:sldLayoutMkLst>
        </pc:sldLayoutChg>
        <pc:sldLayoutChg chg="del">
          <pc:chgData name="Martin, Jean Francois" userId="7e147235-bf7f-4bb9-921c-d587c32e4f21" providerId="ADAL" clId="{866B459C-E510-4A43-AA06-6C74C697F366}" dt="2025-12-10T16:20:15.268" v="1" actId="47"/>
          <pc:sldLayoutMkLst>
            <pc:docMk/>
            <pc:sldMasterMk cId="4097585089" sldId="2147483825"/>
            <pc:sldLayoutMk cId="120651424" sldId="2147483827"/>
          </pc:sldLayoutMkLst>
        </pc:sldLayoutChg>
        <pc:sldLayoutChg chg="del">
          <pc:chgData name="Martin, Jean Francois" userId="7e147235-bf7f-4bb9-921c-d587c32e4f21" providerId="ADAL" clId="{866B459C-E510-4A43-AA06-6C74C697F366}" dt="2025-12-10T16:20:15.268" v="1" actId="47"/>
          <pc:sldLayoutMkLst>
            <pc:docMk/>
            <pc:sldMasterMk cId="4097585089" sldId="2147483825"/>
            <pc:sldLayoutMk cId="2736767027" sldId="2147483828"/>
          </pc:sldLayoutMkLst>
        </pc:sldLayoutChg>
        <pc:sldLayoutChg chg="del">
          <pc:chgData name="Martin, Jean Francois" userId="7e147235-bf7f-4bb9-921c-d587c32e4f21" providerId="ADAL" clId="{866B459C-E510-4A43-AA06-6C74C697F366}" dt="2025-12-10T16:20:15.268" v="1" actId="47"/>
          <pc:sldLayoutMkLst>
            <pc:docMk/>
            <pc:sldMasterMk cId="4097585089" sldId="2147483825"/>
            <pc:sldLayoutMk cId="3667832684" sldId="2147483829"/>
          </pc:sldLayoutMkLst>
        </pc:sldLayoutChg>
        <pc:sldLayoutChg chg="del">
          <pc:chgData name="Martin, Jean Francois" userId="7e147235-bf7f-4bb9-921c-d587c32e4f21" providerId="ADAL" clId="{866B459C-E510-4A43-AA06-6C74C697F366}" dt="2025-12-10T16:20:15.268" v="1" actId="47"/>
          <pc:sldLayoutMkLst>
            <pc:docMk/>
            <pc:sldMasterMk cId="4097585089" sldId="2147483825"/>
            <pc:sldLayoutMk cId="2038870259" sldId="2147483830"/>
          </pc:sldLayoutMkLst>
        </pc:sldLayoutChg>
        <pc:sldLayoutChg chg="del">
          <pc:chgData name="Martin, Jean Francois" userId="7e147235-bf7f-4bb9-921c-d587c32e4f21" providerId="ADAL" clId="{866B459C-E510-4A43-AA06-6C74C697F366}" dt="2025-12-10T16:20:15.268" v="1" actId="47"/>
          <pc:sldLayoutMkLst>
            <pc:docMk/>
            <pc:sldMasterMk cId="4097585089" sldId="2147483825"/>
            <pc:sldLayoutMk cId="2995064804" sldId="2147483831"/>
          </pc:sldLayoutMkLst>
        </pc:sldLayoutChg>
        <pc:sldLayoutChg chg="del">
          <pc:chgData name="Martin, Jean Francois" userId="7e147235-bf7f-4bb9-921c-d587c32e4f21" providerId="ADAL" clId="{866B459C-E510-4A43-AA06-6C74C697F366}" dt="2025-12-10T16:20:15.268" v="1" actId="47"/>
          <pc:sldLayoutMkLst>
            <pc:docMk/>
            <pc:sldMasterMk cId="4097585089" sldId="2147483825"/>
            <pc:sldLayoutMk cId="2587767693" sldId="2147483832"/>
          </pc:sldLayoutMkLst>
        </pc:sldLayoutChg>
        <pc:sldLayoutChg chg="del">
          <pc:chgData name="Martin, Jean Francois" userId="7e147235-bf7f-4bb9-921c-d587c32e4f21" providerId="ADAL" clId="{866B459C-E510-4A43-AA06-6C74C697F366}" dt="2025-12-10T16:20:15.268" v="1" actId="47"/>
          <pc:sldLayoutMkLst>
            <pc:docMk/>
            <pc:sldMasterMk cId="4097585089" sldId="2147483825"/>
            <pc:sldLayoutMk cId="2706414252" sldId="2147483833"/>
          </pc:sldLayoutMkLst>
        </pc:sldLayoutChg>
        <pc:sldLayoutChg chg="del">
          <pc:chgData name="Martin, Jean Francois" userId="7e147235-bf7f-4bb9-921c-d587c32e4f21" providerId="ADAL" clId="{866B459C-E510-4A43-AA06-6C74C697F366}" dt="2025-12-10T16:20:15.268" v="1" actId="47"/>
          <pc:sldLayoutMkLst>
            <pc:docMk/>
            <pc:sldMasterMk cId="4097585089" sldId="2147483825"/>
            <pc:sldLayoutMk cId="4075312072" sldId="2147483834"/>
          </pc:sldLayoutMkLst>
        </pc:sldLayoutChg>
        <pc:sldLayoutChg chg="del">
          <pc:chgData name="Martin, Jean Francois" userId="7e147235-bf7f-4bb9-921c-d587c32e4f21" providerId="ADAL" clId="{866B459C-E510-4A43-AA06-6C74C697F366}" dt="2025-12-10T16:20:15.268" v="1" actId="47"/>
          <pc:sldLayoutMkLst>
            <pc:docMk/>
            <pc:sldMasterMk cId="4097585089" sldId="2147483825"/>
            <pc:sldLayoutMk cId="3257194392" sldId="2147483835"/>
          </pc:sldLayoutMkLst>
        </pc:sldLayoutChg>
        <pc:sldLayoutChg chg="del">
          <pc:chgData name="Martin, Jean Francois" userId="7e147235-bf7f-4bb9-921c-d587c32e4f21" providerId="ADAL" clId="{866B459C-E510-4A43-AA06-6C74C697F366}" dt="2025-12-10T16:20:15.268" v="1" actId="47"/>
          <pc:sldLayoutMkLst>
            <pc:docMk/>
            <pc:sldMasterMk cId="4097585089" sldId="2147483825"/>
            <pc:sldLayoutMk cId="785108576" sldId="2147483836"/>
          </pc:sldLayoutMkLst>
        </pc:sldLayoutChg>
      </pc:sldMasterChg>
      <pc:sldMasterChg chg="del delSldLayout">
        <pc:chgData name="Martin, Jean Francois" userId="7e147235-bf7f-4bb9-921c-d587c32e4f21" providerId="ADAL" clId="{866B459C-E510-4A43-AA06-6C74C697F366}" dt="2025-12-10T16:20:15.268" v="1" actId="47"/>
        <pc:sldMasterMkLst>
          <pc:docMk/>
          <pc:sldMasterMk cId="73716388" sldId="2147483837"/>
        </pc:sldMasterMkLst>
        <pc:sldLayoutChg chg="del">
          <pc:chgData name="Martin, Jean Francois" userId="7e147235-bf7f-4bb9-921c-d587c32e4f21" providerId="ADAL" clId="{866B459C-E510-4A43-AA06-6C74C697F366}" dt="2025-12-10T16:20:15.268" v="1" actId="47"/>
          <pc:sldLayoutMkLst>
            <pc:docMk/>
            <pc:sldMasterMk cId="73716388" sldId="2147483837"/>
            <pc:sldLayoutMk cId="2025234606" sldId="2147483838"/>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3536928760" sldId="2147483839"/>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580214216" sldId="2147483840"/>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2716708184" sldId="2147483841"/>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2441278581" sldId="2147483842"/>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3294889710" sldId="2147483843"/>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2003673018" sldId="2147483844"/>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925927656" sldId="2147483845"/>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3270609454" sldId="2147483846"/>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1659445811" sldId="2147483847"/>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2459186841" sldId="2147483848"/>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2938959272" sldId="2147483849"/>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459706388" sldId="2147483850"/>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4028748563" sldId="2147483851"/>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3877261781" sldId="2147483852"/>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3960387415" sldId="2147483853"/>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862836480" sldId="2147483854"/>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222281288" sldId="2147483855"/>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1900119752" sldId="2147483856"/>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4173622600" sldId="2147483857"/>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3120616699" sldId="2147483858"/>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3178627747" sldId="2147483859"/>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1365782555" sldId="2147483860"/>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351740087" sldId="2147483861"/>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3250086756" sldId="2147483862"/>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3234743574" sldId="2147483863"/>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2548831196" sldId="2147483864"/>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2667499588" sldId="2147483865"/>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8841549" sldId="2147483866"/>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2889029022" sldId="2147483867"/>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4104153826" sldId="2147483868"/>
          </pc:sldLayoutMkLst>
        </pc:sldLayoutChg>
        <pc:sldLayoutChg chg="del">
          <pc:chgData name="Martin, Jean Francois" userId="7e147235-bf7f-4bb9-921c-d587c32e4f21" providerId="ADAL" clId="{866B459C-E510-4A43-AA06-6C74C697F366}" dt="2025-12-10T16:20:15.268" v="1" actId="47"/>
          <pc:sldLayoutMkLst>
            <pc:docMk/>
            <pc:sldMasterMk cId="73716388" sldId="2147483837"/>
            <pc:sldLayoutMk cId="777976982" sldId="214748386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E15FB2C-D0D5-49A9-98F1-925E2C0F6A9D}" type="datetimeFigureOut">
              <a:rPr lang="en-GB" smtClean="0"/>
              <a:t>10/12/2025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AC812A-DEDA-4792-8F26-E53EDDBE7EB9}" type="slidenum">
              <a:rPr lang="en-GB" smtClean="0"/>
              <a:t>‹N°›</a:t>
            </a:fld>
            <a:endParaRPr lang="en-GB"/>
          </a:p>
        </p:txBody>
      </p:sp>
    </p:spTree>
    <p:extLst>
      <p:ext uri="{BB962C8B-B14F-4D97-AF65-F5344CB8AC3E}">
        <p14:creationId xmlns:p14="http://schemas.microsoft.com/office/powerpoint/2010/main" val="4154830019"/>
      </p:ext>
    </p:extLst>
  </p:cSld>
  <p:clrMap bg1="lt1" tx1="dk1" bg2="lt2" tx2="dk2" accent1="accent1" accent2="accent2" accent3="accent3" accent4="accent4" accent5="accent5" accent6="accent6" hlink="hlink" folHlink="folHlink"/>
  <p:notesStyle>
    <a:lvl1pPr marL="0" algn="l" defTabSz="685800" rtl="0" eaLnBrk="1" latinLnBrk="0" hangingPunct="1">
      <a:defRPr sz="900" kern="1200">
        <a:solidFill>
          <a:schemeClr val="tx1"/>
        </a:solidFill>
        <a:latin typeface="+mn-lt"/>
        <a:ea typeface="+mn-ea"/>
        <a:cs typeface="+mn-cs"/>
      </a:defRPr>
    </a:lvl1pPr>
    <a:lvl2pPr marL="342900" algn="l" defTabSz="685800" rtl="0" eaLnBrk="1" latinLnBrk="0" hangingPunct="1">
      <a:defRPr sz="900" kern="1200">
        <a:solidFill>
          <a:schemeClr val="tx1"/>
        </a:solidFill>
        <a:latin typeface="+mn-lt"/>
        <a:ea typeface="+mn-ea"/>
        <a:cs typeface="+mn-cs"/>
      </a:defRPr>
    </a:lvl2pPr>
    <a:lvl3pPr marL="685800" algn="l" defTabSz="685800" rtl="0" eaLnBrk="1" latinLnBrk="0" hangingPunct="1">
      <a:defRPr sz="900" kern="1200">
        <a:solidFill>
          <a:schemeClr val="tx1"/>
        </a:solidFill>
        <a:latin typeface="+mn-lt"/>
        <a:ea typeface="+mn-ea"/>
        <a:cs typeface="+mn-cs"/>
      </a:defRPr>
    </a:lvl3pPr>
    <a:lvl4pPr marL="1028700" algn="l" defTabSz="685800" rtl="0" eaLnBrk="1" latinLnBrk="0" hangingPunct="1">
      <a:defRPr sz="900" kern="1200">
        <a:solidFill>
          <a:schemeClr val="tx1"/>
        </a:solidFill>
        <a:latin typeface="+mn-lt"/>
        <a:ea typeface="+mn-ea"/>
        <a:cs typeface="+mn-cs"/>
      </a:defRPr>
    </a:lvl4pPr>
    <a:lvl5pPr marL="1371600" algn="l" defTabSz="685800" rtl="0" eaLnBrk="1" latinLnBrk="0" hangingPunct="1">
      <a:defRPr sz="900" kern="1200">
        <a:solidFill>
          <a:schemeClr val="tx1"/>
        </a:solidFill>
        <a:latin typeface="+mn-lt"/>
        <a:ea typeface="+mn-ea"/>
        <a:cs typeface="+mn-cs"/>
      </a:defRPr>
    </a:lvl5pPr>
    <a:lvl6pPr marL="1714500" algn="l" defTabSz="685800" rtl="0" eaLnBrk="1" latinLnBrk="0" hangingPunct="1">
      <a:defRPr sz="900" kern="1200">
        <a:solidFill>
          <a:schemeClr val="tx1"/>
        </a:solidFill>
        <a:latin typeface="+mn-lt"/>
        <a:ea typeface="+mn-ea"/>
        <a:cs typeface="+mn-cs"/>
      </a:defRPr>
    </a:lvl6pPr>
    <a:lvl7pPr marL="2057400" algn="l" defTabSz="685800" rtl="0" eaLnBrk="1" latinLnBrk="0" hangingPunct="1">
      <a:defRPr sz="900" kern="1200">
        <a:solidFill>
          <a:schemeClr val="tx1"/>
        </a:solidFill>
        <a:latin typeface="+mn-lt"/>
        <a:ea typeface="+mn-ea"/>
        <a:cs typeface="+mn-cs"/>
      </a:defRPr>
    </a:lvl7pPr>
    <a:lvl8pPr marL="2400300" algn="l" defTabSz="685800" rtl="0" eaLnBrk="1" latinLnBrk="0" hangingPunct="1">
      <a:defRPr sz="900" kern="1200">
        <a:solidFill>
          <a:schemeClr val="tx1"/>
        </a:solidFill>
        <a:latin typeface="+mn-lt"/>
        <a:ea typeface="+mn-ea"/>
        <a:cs typeface="+mn-cs"/>
      </a:defRPr>
    </a:lvl8pPr>
    <a:lvl9pPr marL="2743200" algn="l" defTabSz="685800" rtl="0" eaLnBrk="1" latinLnBrk="0" hangingPunct="1">
      <a:defRPr sz="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1AAE708-5B36-4880-A68B-895D159AFB29}"/>
              </a:ext>
            </a:extLst>
          </p:cNvPr>
          <p:cNvSpPr>
            <a:spLocks noGrp="1"/>
          </p:cNvSpPr>
          <p:nvPr>
            <p:ph type="ctrTitle"/>
          </p:nvPr>
        </p:nvSpPr>
        <p:spPr>
          <a:xfrm>
            <a:off x="1143000" y="841772"/>
            <a:ext cx="6858000" cy="1790700"/>
          </a:xfrm>
        </p:spPr>
        <p:txBody>
          <a:bodyPr anchor="b"/>
          <a:lstStyle>
            <a:lvl1pPr algn="ctr">
              <a:defRPr sz="4500"/>
            </a:lvl1pPr>
          </a:lstStyle>
          <a:p>
            <a:r>
              <a:rPr lang="fr-FR"/>
              <a:t>Modifiez le style du titre</a:t>
            </a:r>
          </a:p>
        </p:txBody>
      </p:sp>
      <p:sp>
        <p:nvSpPr>
          <p:cNvPr id="3" name="Sous-titre 2">
            <a:extLst>
              <a:ext uri="{FF2B5EF4-FFF2-40B4-BE49-F238E27FC236}">
                <a16:creationId xmlns:a16="http://schemas.microsoft.com/office/drawing/2014/main" id="{FC05FFBE-812D-49E6-B8E6-C301CAA257C6}"/>
              </a:ext>
            </a:extLst>
          </p:cNvPr>
          <p:cNvSpPr>
            <a:spLocks noGrp="1"/>
          </p:cNvSpPr>
          <p:nvPr>
            <p:ph type="subTitle" idx="1"/>
          </p:nvPr>
        </p:nvSpPr>
        <p:spPr>
          <a:xfrm>
            <a:off x="1143000" y="2701528"/>
            <a:ext cx="6858000" cy="1241822"/>
          </a:xfrm>
        </p:spPr>
        <p:txBody>
          <a:bodyPr/>
          <a:lstStyle>
            <a:lvl1pPr marL="0" indent="0" algn="ctr">
              <a:buNone/>
              <a:defRPr sz="1800"/>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C2558DD5-8751-4CAD-B863-7CA04FF2D5DE}"/>
              </a:ext>
            </a:extLst>
          </p:cNvPr>
          <p:cNvSpPr>
            <a:spLocks noGrp="1"/>
          </p:cNvSpPr>
          <p:nvPr>
            <p:ph type="dt" sz="half" idx="10"/>
          </p:nvPr>
        </p:nvSpPr>
        <p:spPr/>
        <p:txBody>
          <a:bodyPr/>
          <a:lstStyle/>
          <a:p>
            <a:fld id="{6B49F1E4-FB20-462F-A1DD-85F5A3459F66}" type="datetimeFigureOut">
              <a:rPr lang="fr-FR" smtClean="0"/>
              <a:t>10/12/2025</a:t>
            </a:fld>
            <a:endParaRPr lang="fr-FR"/>
          </a:p>
        </p:txBody>
      </p:sp>
      <p:sp>
        <p:nvSpPr>
          <p:cNvPr id="5" name="Espace réservé du pied de page 4">
            <a:extLst>
              <a:ext uri="{FF2B5EF4-FFF2-40B4-BE49-F238E27FC236}">
                <a16:creationId xmlns:a16="http://schemas.microsoft.com/office/drawing/2014/main" id="{368FF785-C6E4-4257-AFAC-FF93097941BD}"/>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769DD2B-4EE4-4C4A-8B5E-0F213DDF6A05}"/>
              </a:ext>
            </a:extLst>
          </p:cNvPr>
          <p:cNvSpPr>
            <a:spLocks noGrp="1"/>
          </p:cNvSpPr>
          <p:nvPr>
            <p:ph type="sldNum" sz="quarter" idx="12"/>
          </p:nvPr>
        </p:nvSpPr>
        <p:spPr/>
        <p:txBody>
          <a:bodyPr/>
          <a:lstStyle/>
          <a:p>
            <a:fld id="{2FCB2EBC-7D0E-4022-AAEA-E9C8AAAA1858}" type="slidenum">
              <a:rPr lang="fr-FR" smtClean="0"/>
              <a:t>‹N°›</a:t>
            </a:fld>
            <a:endParaRPr lang="fr-FR"/>
          </a:p>
        </p:txBody>
      </p:sp>
    </p:spTree>
    <p:extLst>
      <p:ext uri="{BB962C8B-B14F-4D97-AF65-F5344CB8AC3E}">
        <p14:creationId xmlns:p14="http://schemas.microsoft.com/office/powerpoint/2010/main" val="3185170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4A6AF9-A5D5-455C-B7F4-96CDD02F111B}"/>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00B88040-A710-422E-8B40-4D236CFFFFF0}"/>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BCD4C4F-35B6-42D6-925A-1C891C80FB4C}"/>
              </a:ext>
            </a:extLst>
          </p:cNvPr>
          <p:cNvSpPr>
            <a:spLocks noGrp="1"/>
          </p:cNvSpPr>
          <p:nvPr>
            <p:ph type="dt" sz="half" idx="10"/>
          </p:nvPr>
        </p:nvSpPr>
        <p:spPr/>
        <p:txBody>
          <a:bodyPr/>
          <a:lstStyle/>
          <a:p>
            <a:fld id="{6B49F1E4-FB20-462F-A1DD-85F5A3459F66}" type="datetimeFigureOut">
              <a:rPr lang="fr-FR" smtClean="0"/>
              <a:t>10/12/2025</a:t>
            </a:fld>
            <a:endParaRPr lang="fr-FR"/>
          </a:p>
        </p:txBody>
      </p:sp>
      <p:sp>
        <p:nvSpPr>
          <p:cNvPr id="5" name="Espace réservé du pied de page 4">
            <a:extLst>
              <a:ext uri="{FF2B5EF4-FFF2-40B4-BE49-F238E27FC236}">
                <a16:creationId xmlns:a16="http://schemas.microsoft.com/office/drawing/2014/main" id="{1CE7E7B4-EE08-4E59-A7E5-C7653B46574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A25A0EF-324D-48EB-A917-B969EEDBECCF}"/>
              </a:ext>
            </a:extLst>
          </p:cNvPr>
          <p:cNvSpPr>
            <a:spLocks noGrp="1"/>
          </p:cNvSpPr>
          <p:nvPr>
            <p:ph type="sldNum" sz="quarter" idx="12"/>
          </p:nvPr>
        </p:nvSpPr>
        <p:spPr/>
        <p:txBody>
          <a:bodyPr/>
          <a:lstStyle/>
          <a:p>
            <a:fld id="{2FCB2EBC-7D0E-4022-AAEA-E9C8AAAA1858}" type="slidenum">
              <a:rPr lang="fr-FR" smtClean="0"/>
              <a:t>‹N°›</a:t>
            </a:fld>
            <a:endParaRPr lang="fr-FR"/>
          </a:p>
        </p:txBody>
      </p:sp>
    </p:spTree>
    <p:extLst>
      <p:ext uri="{BB962C8B-B14F-4D97-AF65-F5344CB8AC3E}">
        <p14:creationId xmlns:p14="http://schemas.microsoft.com/office/powerpoint/2010/main" val="22742806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66916CF-5398-483B-95D9-3DF8DB860072}"/>
              </a:ext>
            </a:extLst>
          </p:cNvPr>
          <p:cNvSpPr>
            <a:spLocks noGrp="1"/>
          </p:cNvSpPr>
          <p:nvPr>
            <p:ph type="title" orient="vert"/>
          </p:nvPr>
        </p:nvSpPr>
        <p:spPr>
          <a:xfrm>
            <a:off x="6543676" y="273845"/>
            <a:ext cx="1971675" cy="4358879"/>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2C77839-090F-4E89-B59B-C97F403962AE}"/>
              </a:ext>
            </a:extLst>
          </p:cNvPr>
          <p:cNvSpPr>
            <a:spLocks noGrp="1"/>
          </p:cNvSpPr>
          <p:nvPr>
            <p:ph type="body" orient="vert" idx="1"/>
          </p:nvPr>
        </p:nvSpPr>
        <p:spPr>
          <a:xfrm>
            <a:off x="628651" y="273845"/>
            <a:ext cx="5800725" cy="4358879"/>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28802C7B-1A20-4774-90D7-57023E556532}"/>
              </a:ext>
            </a:extLst>
          </p:cNvPr>
          <p:cNvSpPr>
            <a:spLocks noGrp="1"/>
          </p:cNvSpPr>
          <p:nvPr>
            <p:ph type="dt" sz="half" idx="10"/>
          </p:nvPr>
        </p:nvSpPr>
        <p:spPr/>
        <p:txBody>
          <a:bodyPr/>
          <a:lstStyle/>
          <a:p>
            <a:fld id="{6B49F1E4-FB20-462F-A1DD-85F5A3459F66}" type="datetimeFigureOut">
              <a:rPr lang="fr-FR" smtClean="0"/>
              <a:t>10/12/2025</a:t>
            </a:fld>
            <a:endParaRPr lang="fr-FR"/>
          </a:p>
        </p:txBody>
      </p:sp>
      <p:sp>
        <p:nvSpPr>
          <p:cNvPr id="5" name="Espace réservé du pied de page 4">
            <a:extLst>
              <a:ext uri="{FF2B5EF4-FFF2-40B4-BE49-F238E27FC236}">
                <a16:creationId xmlns:a16="http://schemas.microsoft.com/office/drawing/2014/main" id="{0953BC1E-F358-43AD-8FA7-59DADC5E74A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CC58F34-3569-45BD-A969-696F5B58C869}"/>
              </a:ext>
            </a:extLst>
          </p:cNvPr>
          <p:cNvSpPr>
            <a:spLocks noGrp="1"/>
          </p:cNvSpPr>
          <p:nvPr>
            <p:ph type="sldNum" sz="quarter" idx="12"/>
          </p:nvPr>
        </p:nvSpPr>
        <p:spPr/>
        <p:txBody>
          <a:bodyPr/>
          <a:lstStyle/>
          <a:p>
            <a:fld id="{2FCB2EBC-7D0E-4022-AAEA-E9C8AAAA1858}" type="slidenum">
              <a:rPr lang="fr-FR" smtClean="0"/>
              <a:t>‹N°›</a:t>
            </a:fld>
            <a:endParaRPr lang="fr-FR"/>
          </a:p>
        </p:txBody>
      </p:sp>
    </p:spTree>
    <p:extLst>
      <p:ext uri="{BB962C8B-B14F-4D97-AF65-F5344CB8AC3E}">
        <p14:creationId xmlns:p14="http://schemas.microsoft.com/office/powerpoint/2010/main" val="28081197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992B0E-7D75-4957-B71F-55864540B63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DD4D6D3-F63A-4988-B898-3B8B319F333A}"/>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425DD74-6AD1-4B0E-B225-DF148C0CD03F}"/>
              </a:ext>
            </a:extLst>
          </p:cNvPr>
          <p:cNvSpPr>
            <a:spLocks noGrp="1"/>
          </p:cNvSpPr>
          <p:nvPr>
            <p:ph type="dt" sz="half" idx="10"/>
          </p:nvPr>
        </p:nvSpPr>
        <p:spPr/>
        <p:txBody>
          <a:bodyPr/>
          <a:lstStyle/>
          <a:p>
            <a:fld id="{6B49F1E4-FB20-462F-A1DD-85F5A3459F66}" type="datetimeFigureOut">
              <a:rPr lang="fr-FR" smtClean="0"/>
              <a:t>10/12/2025</a:t>
            </a:fld>
            <a:endParaRPr lang="fr-FR"/>
          </a:p>
        </p:txBody>
      </p:sp>
      <p:sp>
        <p:nvSpPr>
          <p:cNvPr id="5" name="Espace réservé du pied de page 4">
            <a:extLst>
              <a:ext uri="{FF2B5EF4-FFF2-40B4-BE49-F238E27FC236}">
                <a16:creationId xmlns:a16="http://schemas.microsoft.com/office/drawing/2014/main" id="{B3C2CEF7-6298-477F-AD0A-6BD603B745D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3351E7FD-7C49-466F-A136-90D3209A1B5B}"/>
              </a:ext>
            </a:extLst>
          </p:cNvPr>
          <p:cNvSpPr>
            <a:spLocks noGrp="1"/>
          </p:cNvSpPr>
          <p:nvPr>
            <p:ph type="sldNum" sz="quarter" idx="12"/>
          </p:nvPr>
        </p:nvSpPr>
        <p:spPr/>
        <p:txBody>
          <a:bodyPr/>
          <a:lstStyle/>
          <a:p>
            <a:fld id="{2FCB2EBC-7D0E-4022-AAEA-E9C8AAAA1858}" type="slidenum">
              <a:rPr lang="fr-FR" smtClean="0"/>
              <a:t>‹N°›</a:t>
            </a:fld>
            <a:endParaRPr lang="fr-FR"/>
          </a:p>
        </p:txBody>
      </p:sp>
    </p:spTree>
    <p:extLst>
      <p:ext uri="{BB962C8B-B14F-4D97-AF65-F5344CB8AC3E}">
        <p14:creationId xmlns:p14="http://schemas.microsoft.com/office/powerpoint/2010/main" val="3278796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306D33F-6E7B-46F5-8EBE-94E0ED311BFD}"/>
              </a:ext>
            </a:extLst>
          </p:cNvPr>
          <p:cNvSpPr>
            <a:spLocks noGrp="1"/>
          </p:cNvSpPr>
          <p:nvPr>
            <p:ph type="title"/>
          </p:nvPr>
        </p:nvSpPr>
        <p:spPr>
          <a:xfrm>
            <a:off x="623888" y="1282305"/>
            <a:ext cx="7886700" cy="2139553"/>
          </a:xfrm>
        </p:spPr>
        <p:txBody>
          <a:bodyPr anchor="b"/>
          <a:lstStyle>
            <a:lvl1pPr>
              <a:defRPr sz="4500"/>
            </a:lvl1pPr>
          </a:lstStyle>
          <a:p>
            <a:r>
              <a:rPr lang="fr-FR"/>
              <a:t>Modifiez le style du titre</a:t>
            </a:r>
          </a:p>
        </p:txBody>
      </p:sp>
      <p:sp>
        <p:nvSpPr>
          <p:cNvPr id="3" name="Espace réservé du texte 2">
            <a:extLst>
              <a:ext uri="{FF2B5EF4-FFF2-40B4-BE49-F238E27FC236}">
                <a16:creationId xmlns:a16="http://schemas.microsoft.com/office/drawing/2014/main" id="{2EDE1A49-7AED-4CA6-9415-33133332F164}"/>
              </a:ext>
            </a:extLst>
          </p:cNvPr>
          <p:cNvSpPr>
            <a:spLocks noGrp="1"/>
          </p:cNvSpPr>
          <p:nvPr>
            <p:ph type="body" idx="1"/>
          </p:nvPr>
        </p:nvSpPr>
        <p:spPr>
          <a:xfrm>
            <a:off x="623888" y="3442099"/>
            <a:ext cx="7886700" cy="1125140"/>
          </a:xfrm>
        </p:spPr>
        <p:txBody>
          <a:bodyPr/>
          <a:lstStyle>
            <a:lvl1pPr marL="0" indent="0">
              <a:buNone/>
              <a:defRPr sz="1800">
                <a:solidFill>
                  <a:schemeClr val="tx1">
                    <a:tint val="75000"/>
                  </a:schemeClr>
                </a:solidFill>
              </a:defRPr>
            </a:lvl1pPr>
            <a:lvl2pPr marL="342892" indent="0">
              <a:buNone/>
              <a:defRPr sz="1500">
                <a:solidFill>
                  <a:schemeClr val="tx1">
                    <a:tint val="75000"/>
                  </a:schemeClr>
                </a:solidFill>
              </a:defRPr>
            </a:lvl2pPr>
            <a:lvl3pPr marL="685783" indent="0">
              <a:buNone/>
              <a:defRPr sz="1350">
                <a:solidFill>
                  <a:schemeClr val="tx1">
                    <a:tint val="75000"/>
                  </a:schemeClr>
                </a:solidFill>
              </a:defRPr>
            </a:lvl3pPr>
            <a:lvl4pPr marL="1028675" indent="0">
              <a:buNone/>
              <a:defRPr sz="1200">
                <a:solidFill>
                  <a:schemeClr val="tx1">
                    <a:tint val="75000"/>
                  </a:schemeClr>
                </a:solidFill>
              </a:defRPr>
            </a:lvl4pPr>
            <a:lvl5pPr marL="1371566" indent="0">
              <a:buNone/>
              <a:defRPr sz="1200">
                <a:solidFill>
                  <a:schemeClr val="tx1">
                    <a:tint val="75000"/>
                  </a:schemeClr>
                </a:solidFill>
              </a:defRPr>
            </a:lvl5pPr>
            <a:lvl6pPr marL="1714457" indent="0">
              <a:buNone/>
              <a:defRPr sz="1200">
                <a:solidFill>
                  <a:schemeClr val="tx1">
                    <a:tint val="75000"/>
                  </a:schemeClr>
                </a:solidFill>
              </a:defRPr>
            </a:lvl6pPr>
            <a:lvl7pPr marL="2057348" indent="0">
              <a:buNone/>
              <a:defRPr sz="1200">
                <a:solidFill>
                  <a:schemeClr val="tx1">
                    <a:tint val="75000"/>
                  </a:schemeClr>
                </a:solidFill>
              </a:defRPr>
            </a:lvl7pPr>
            <a:lvl8pPr marL="2400240" indent="0">
              <a:buNone/>
              <a:defRPr sz="1200">
                <a:solidFill>
                  <a:schemeClr val="tx1">
                    <a:tint val="75000"/>
                  </a:schemeClr>
                </a:solidFill>
              </a:defRPr>
            </a:lvl8pPr>
            <a:lvl9pPr marL="2743132" indent="0">
              <a:buNone/>
              <a:defRPr sz="12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A51DB0B6-FE66-4A8F-87BD-F0B103F30CA4}"/>
              </a:ext>
            </a:extLst>
          </p:cNvPr>
          <p:cNvSpPr>
            <a:spLocks noGrp="1"/>
          </p:cNvSpPr>
          <p:nvPr>
            <p:ph type="dt" sz="half" idx="10"/>
          </p:nvPr>
        </p:nvSpPr>
        <p:spPr/>
        <p:txBody>
          <a:bodyPr/>
          <a:lstStyle/>
          <a:p>
            <a:fld id="{6B49F1E4-FB20-462F-A1DD-85F5A3459F66}" type="datetimeFigureOut">
              <a:rPr lang="fr-FR" smtClean="0"/>
              <a:t>10/12/2025</a:t>
            </a:fld>
            <a:endParaRPr lang="fr-FR"/>
          </a:p>
        </p:txBody>
      </p:sp>
      <p:sp>
        <p:nvSpPr>
          <p:cNvPr id="5" name="Espace réservé du pied de page 4">
            <a:extLst>
              <a:ext uri="{FF2B5EF4-FFF2-40B4-BE49-F238E27FC236}">
                <a16:creationId xmlns:a16="http://schemas.microsoft.com/office/drawing/2014/main" id="{A027077A-CEE5-45F2-846E-E94093EAC2B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DD7118E-21D8-4B5D-A6F0-D9B585E71EF6}"/>
              </a:ext>
            </a:extLst>
          </p:cNvPr>
          <p:cNvSpPr>
            <a:spLocks noGrp="1"/>
          </p:cNvSpPr>
          <p:nvPr>
            <p:ph type="sldNum" sz="quarter" idx="12"/>
          </p:nvPr>
        </p:nvSpPr>
        <p:spPr/>
        <p:txBody>
          <a:bodyPr/>
          <a:lstStyle/>
          <a:p>
            <a:fld id="{2FCB2EBC-7D0E-4022-AAEA-E9C8AAAA1858}" type="slidenum">
              <a:rPr lang="fr-FR" smtClean="0"/>
              <a:t>‹N°›</a:t>
            </a:fld>
            <a:endParaRPr lang="fr-FR"/>
          </a:p>
        </p:txBody>
      </p:sp>
    </p:spTree>
    <p:extLst>
      <p:ext uri="{BB962C8B-B14F-4D97-AF65-F5344CB8AC3E}">
        <p14:creationId xmlns:p14="http://schemas.microsoft.com/office/powerpoint/2010/main" val="1587727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FE9F07-ECC2-4A64-B068-2FA6291FD19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51A63FE7-D1FD-463F-B509-6DF626DFC240}"/>
              </a:ext>
            </a:extLst>
          </p:cNvPr>
          <p:cNvSpPr>
            <a:spLocks noGrp="1"/>
          </p:cNvSpPr>
          <p:nvPr>
            <p:ph sz="half" idx="1"/>
          </p:nvPr>
        </p:nvSpPr>
        <p:spPr>
          <a:xfrm>
            <a:off x="628650" y="1369219"/>
            <a:ext cx="3886200" cy="326350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541C3644-52D2-400B-931A-8E6BCB5252D3}"/>
              </a:ext>
            </a:extLst>
          </p:cNvPr>
          <p:cNvSpPr>
            <a:spLocks noGrp="1"/>
          </p:cNvSpPr>
          <p:nvPr>
            <p:ph sz="half" idx="2"/>
          </p:nvPr>
        </p:nvSpPr>
        <p:spPr>
          <a:xfrm>
            <a:off x="4629150" y="1369219"/>
            <a:ext cx="3886200" cy="3263504"/>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54CCC3CD-99E6-45FA-B8C9-A920CD8C6139}"/>
              </a:ext>
            </a:extLst>
          </p:cNvPr>
          <p:cNvSpPr>
            <a:spLocks noGrp="1"/>
          </p:cNvSpPr>
          <p:nvPr>
            <p:ph type="dt" sz="half" idx="10"/>
          </p:nvPr>
        </p:nvSpPr>
        <p:spPr/>
        <p:txBody>
          <a:bodyPr/>
          <a:lstStyle/>
          <a:p>
            <a:fld id="{6B49F1E4-FB20-462F-A1DD-85F5A3459F66}" type="datetimeFigureOut">
              <a:rPr lang="fr-FR" smtClean="0"/>
              <a:t>10/12/2025</a:t>
            </a:fld>
            <a:endParaRPr lang="fr-FR"/>
          </a:p>
        </p:txBody>
      </p:sp>
      <p:sp>
        <p:nvSpPr>
          <p:cNvPr id="6" name="Espace réservé du pied de page 5">
            <a:extLst>
              <a:ext uri="{FF2B5EF4-FFF2-40B4-BE49-F238E27FC236}">
                <a16:creationId xmlns:a16="http://schemas.microsoft.com/office/drawing/2014/main" id="{BF8226C7-8A29-4B8D-8F95-8FD27BF98B8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B0B1293F-6936-4ED3-A0DC-AC766426D1D5}"/>
              </a:ext>
            </a:extLst>
          </p:cNvPr>
          <p:cNvSpPr>
            <a:spLocks noGrp="1"/>
          </p:cNvSpPr>
          <p:nvPr>
            <p:ph type="sldNum" sz="quarter" idx="12"/>
          </p:nvPr>
        </p:nvSpPr>
        <p:spPr/>
        <p:txBody>
          <a:bodyPr/>
          <a:lstStyle/>
          <a:p>
            <a:fld id="{2FCB2EBC-7D0E-4022-AAEA-E9C8AAAA1858}" type="slidenum">
              <a:rPr lang="fr-FR" smtClean="0"/>
              <a:t>‹N°›</a:t>
            </a:fld>
            <a:endParaRPr lang="fr-FR"/>
          </a:p>
        </p:txBody>
      </p:sp>
    </p:spTree>
    <p:extLst>
      <p:ext uri="{BB962C8B-B14F-4D97-AF65-F5344CB8AC3E}">
        <p14:creationId xmlns:p14="http://schemas.microsoft.com/office/powerpoint/2010/main" val="17374282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B83CB0F-C12F-4E38-9436-3B3814625C93}"/>
              </a:ext>
            </a:extLst>
          </p:cNvPr>
          <p:cNvSpPr>
            <a:spLocks noGrp="1"/>
          </p:cNvSpPr>
          <p:nvPr>
            <p:ph type="title"/>
          </p:nvPr>
        </p:nvSpPr>
        <p:spPr>
          <a:xfrm>
            <a:off x="629841" y="273844"/>
            <a:ext cx="7886700" cy="994172"/>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2E94389-A868-45CE-B5D5-0DDD2852F43E}"/>
              </a:ext>
            </a:extLst>
          </p:cNvPr>
          <p:cNvSpPr>
            <a:spLocks noGrp="1"/>
          </p:cNvSpPr>
          <p:nvPr>
            <p:ph type="body" idx="1"/>
          </p:nvPr>
        </p:nvSpPr>
        <p:spPr>
          <a:xfrm>
            <a:off x="629842" y="1260872"/>
            <a:ext cx="3868340" cy="617934"/>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B6C37AF9-6DFD-485C-856E-7AE936835444}"/>
              </a:ext>
            </a:extLst>
          </p:cNvPr>
          <p:cNvSpPr>
            <a:spLocks noGrp="1"/>
          </p:cNvSpPr>
          <p:nvPr>
            <p:ph sz="half" idx="2"/>
          </p:nvPr>
        </p:nvSpPr>
        <p:spPr>
          <a:xfrm>
            <a:off x="629842" y="1878806"/>
            <a:ext cx="3868340" cy="2763441"/>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71B85B0F-FFE7-4523-80BB-87B6DE334762}"/>
              </a:ext>
            </a:extLst>
          </p:cNvPr>
          <p:cNvSpPr>
            <a:spLocks noGrp="1"/>
          </p:cNvSpPr>
          <p:nvPr>
            <p:ph type="body" sz="quarter" idx="3"/>
          </p:nvPr>
        </p:nvSpPr>
        <p:spPr>
          <a:xfrm>
            <a:off x="4629151" y="1260872"/>
            <a:ext cx="3887391" cy="617934"/>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676D8A1E-6F09-46F0-B50F-87F5E6465618}"/>
              </a:ext>
            </a:extLst>
          </p:cNvPr>
          <p:cNvSpPr>
            <a:spLocks noGrp="1"/>
          </p:cNvSpPr>
          <p:nvPr>
            <p:ph sz="quarter" idx="4"/>
          </p:nvPr>
        </p:nvSpPr>
        <p:spPr>
          <a:xfrm>
            <a:off x="4629151" y="1878806"/>
            <a:ext cx="3887391" cy="2763441"/>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3A4BD2F7-298A-4E38-9CA3-02C03726EBC2}"/>
              </a:ext>
            </a:extLst>
          </p:cNvPr>
          <p:cNvSpPr>
            <a:spLocks noGrp="1"/>
          </p:cNvSpPr>
          <p:nvPr>
            <p:ph type="dt" sz="half" idx="10"/>
          </p:nvPr>
        </p:nvSpPr>
        <p:spPr/>
        <p:txBody>
          <a:bodyPr/>
          <a:lstStyle/>
          <a:p>
            <a:fld id="{6B49F1E4-FB20-462F-A1DD-85F5A3459F66}" type="datetimeFigureOut">
              <a:rPr lang="fr-FR" smtClean="0"/>
              <a:t>10/12/2025</a:t>
            </a:fld>
            <a:endParaRPr lang="fr-FR"/>
          </a:p>
        </p:txBody>
      </p:sp>
      <p:sp>
        <p:nvSpPr>
          <p:cNvPr id="8" name="Espace réservé du pied de page 7">
            <a:extLst>
              <a:ext uri="{FF2B5EF4-FFF2-40B4-BE49-F238E27FC236}">
                <a16:creationId xmlns:a16="http://schemas.microsoft.com/office/drawing/2014/main" id="{B24006E7-3D86-4B35-8F85-BC5421D7D08F}"/>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7D2823A3-222A-4C90-8B69-60D487061C35}"/>
              </a:ext>
            </a:extLst>
          </p:cNvPr>
          <p:cNvSpPr>
            <a:spLocks noGrp="1"/>
          </p:cNvSpPr>
          <p:nvPr>
            <p:ph type="sldNum" sz="quarter" idx="12"/>
          </p:nvPr>
        </p:nvSpPr>
        <p:spPr/>
        <p:txBody>
          <a:bodyPr/>
          <a:lstStyle/>
          <a:p>
            <a:fld id="{2FCB2EBC-7D0E-4022-AAEA-E9C8AAAA1858}" type="slidenum">
              <a:rPr lang="fr-FR" smtClean="0"/>
              <a:t>‹N°›</a:t>
            </a:fld>
            <a:endParaRPr lang="fr-FR"/>
          </a:p>
        </p:txBody>
      </p:sp>
    </p:spTree>
    <p:extLst>
      <p:ext uri="{BB962C8B-B14F-4D97-AF65-F5344CB8AC3E}">
        <p14:creationId xmlns:p14="http://schemas.microsoft.com/office/powerpoint/2010/main" val="2589817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A4B2622-0C9B-4038-A522-66E0E01FCBF8}"/>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4740CBB3-3D22-45BF-A79F-8196F66AC518}"/>
              </a:ext>
            </a:extLst>
          </p:cNvPr>
          <p:cNvSpPr>
            <a:spLocks noGrp="1"/>
          </p:cNvSpPr>
          <p:nvPr>
            <p:ph type="dt" sz="half" idx="10"/>
          </p:nvPr>
        </p:nvSpPr>
        <p:spPr/>
        <p:txBody>
          <a:bodyPr/>
          <a:lstStyle/>
          <a:p>
            <a:fld id="{6B49F1E4-FB20-462F-A1DD-85F5A3459F66}" type="datetimeFigureOut">
              <a:rPr lang="fr-FR" smtClean="0"/>
              <a:t>10/12/2025</a:t>
            </a:fld>
            <a:endParaRPr lang="fr-FR"/>
          </a:p>
        </p:txBody>
      </p:sp>
      <p:sp>
        <p:nvSpPr>
          <p:cNvPr id="4" name="Espace réservé du pied de page 3">
            <a:extLst>
              <a:ext uri="{FF2B5EF4-FFF2-40B4-BE49-F238E27FC236}">
                <a16:creationId xmlns:a16="http://schemas.microsoft.com/office/drawing/2014/main" id="{19F51CF0-871C-4E43-8110-AFE6F64770AF}"/>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454A0E11-6DE3-4BD5-A2EE-3107471B6F22}"/>
              </a:ext>
            </a:extLst>
          </p:cNvPr>
          <p:cNvSpPr>
            <a:spLocks noGrp="1"/>
          </p:cNvSpPr>
          <p:nvPr>
            <p:ph type="sldNum" sz="quarter" idx="12"/>
          </p:nvPr>
        </p:nvSpPr>
        <p:spPr/>
        <p:txBody>
          <a:bodyPr/>
          <a:lstStyle/>
          <a:p>
            <a:fld id="{2FCB2EBC-7D0E-4022-AAEA-E9C8AAAA1858}" type="slidenum">
              <a:rPr lang="fr-FR" smtClean="0"/>
              <a:t>‹N°›</a:t>
            </a:fld>
            <a:endParaRPr lang="fr-FR"/>
          </a:p>
        </p:txBody>
      </p:sp>
    </p:spTree>
    <p:extLst>
      <p:ext uri="{BB962C8B-B14F-4D97-AF65-F5344CB8AC3E}">
        <p14:creationId xmlns:p14="http://schemas.microsoft.com/office/powerpoint/2010/main" val="34950371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67188D60-B63D-4574-B367-FACFF9142580}"/>
              </a:ext>
            </a:extLst>
          </p:cNvPr>
          <p:cNvSpPr>
            <a:spLocks noGrp="1"/>
          </p:cNvSpPr>
          <p:nvPr>
            <p:ph type="dt" sz="half" idx="10"/>
          </p:nvPr>
        </p:nvSpPr>
        <p:spPr/>
        <p:txBody>
          <a:bodyPr/>
          <a:lstStyle/>
          <a:p>
            <a:fld id="{6B49F1E4-FB20-462F-A1DD-85F5A3459F66}" type="datetimeFigureOut">
              <a:rPr lang="fr-FR" smtClean="0"/>
              <a:t>10/12/2025</a:t>
            </a:fld>
            <a:endParaRPr lang="fr-FR"/>
          </a:p>
        </p:txBody>
      </p:sp>
      <p:sp>
        <p:nvSpPr>
          <p:cNvPr id="3" name="Espace réservé du pied de page 2">
            <a:extLst>
              <a:ext uri="{FF2B5EF4-FFF2-40B4-BE49-F238E27FC236}">
                <a16:creationId xmlns:a16="http://schemas.microsoft.com/office/drawing/2014/main" id="{BEBD951E-4CE8-4884-84BD-719CE593510B}"/>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CB519D57-E5D9-47C0-8C5B-A627E5030D5B}"/>
              </a:ext>
            </a:extLst>
          </p:cNvPr>
          <p:cNvSpPr>
            <a:spLocks noGrp="1"/>
          </p:cNvSpPr>
          <p:nvPr>
            <p:ph type="sldNum" sz="quarter" idx="12"/>
          </p:nvPr>
        </p:nvSpPr>
        <p:spPr/>
        <p:txBody>
          <a:bodyPr/>
          <a:lstStyle/>
          <a:p>
            <a:fld id="{2FCB2EBC-7D0E-4022-AAEA-E9C8AAAA1858}" type="slidenum">
              <a:rPr lang="fr-FR" smtClean="0"/>
              <a:t>‹N°›</a:t>
            </a:fld>
            <a:endParaRPr lang="fr-FR"/>
          </a:p>
        </p:txBody>
      </p:sp>
    </p:spTree>
    <p:extLst>
      <p:ext uri="{BB962C8B-B14F-4D97-AF65-F5344CB8AC3E}">
        <p14:creationId xmlns:p14="http://schemas.microsoft.com/office/powerpoint/2010/main" val="3257917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1AB9E01-46CA-457E-B590-ECA1466D6ACF}"/>
              </a:ext>
            </a:extLst>
          </p:cNvPr>
          <p:cNvSpPr>
            <a:spLocks noGrp="1"/>
          </p:cNvSpPr>
          <p:nvPr>
            <p:ph type="title"/>
          </p:nvPr>
        </p:nvSpPr>
        <p:spPr>
          <a:xfrm>
            <a:off x="629841" y="342900"/>
            <a:ext cx="2949178" cy="1200150"/>
          </a:xfrm>
        </p:spPr>
        <p:txBody>
          <a:bodyPr anchor="b"/>
          <a:lstStyle>
            <a:lvl1pPr>
              <a:defRPr sz="2400"/>
            </a:lvl1pPr>
          </a:lstStyle>
          <a:p>
            <a:r>
              <a:rPr lang="fr-FR"/>
              <a:t>Modifiez le style du titre</a:t>
            </a:r>
          </a:p>
        </p:txBody>
      </p:sp>
      <p:sp>
        <p:nvSpPr>
          <p:cNvPr id="3" name="Espace réservé du contenu 2">
            <a:extLst>
              <a:ext uri="{FF2B5EF4-FFF2-40B4-BE49-F238E27FC236}">
                <a16:creationId xmlns:a16="http://schemas.microsoft.com/office/drawing/2014/main" id="{3F008F2B-21DE-40D2-B63D-D2E36B73851E}"/>
              </a:ext>
            </a:extLst>
          </p:cNvPr>
          <p:cNvSpPr>
            <a:spLocks noGrp="1"/>
          </p:cNvSpPr>
          <p:nvPr>
            <p:ph idx="1"/>
          </p:nvPr>
        </p:nvSpPr>
        <p:spPr>
          <a:xfrm>
            <a:off x="3887391" y="740570"/>
            <a:ext cx="4629150" cy="365521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DCA4FB1B-2B21-4141-B468-5CE9F5AE5CA6}"/>
              </a:ext>
            </a:extLst>
          </p:cNvPr>
          <p:cNvSpPr>
            <a:spLocks noGrp="1"/>
          </p:cNvSpPr>
          <p:nvPr>
            <p:ph type="body" sz="half" idx="2"/>
          </p:nvPr>
        </p:nvSpPr>
        <p:spPr>
          <a:xfrm>
            <a:off x="629841" y="1543051"/>
            <a:ext cx="2949178" cy="2858691"/>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705085E5-E28E-49D5-9DA5-3B5000211CC5}"/>
              </a:ext>
            </a:extLst>
          </p:cNvPr>
          <p:cNvSpPr>
            <a:spLocks noGrp="1"/>
          </p:cNvSpPr>
          <p:nvPr>
            <p:ph type="dt" sz="half" idx="10"/>
          </p:nvPr>
        </p:nvSpPr>
        <p:spPr/>
        <p:txBody>
          <a:bodyPr/>
          <a:lstStyle/>
          <a:p>
            <a:fld id="{6B49F1E4-FB20-462F-A1DD-85F5A3459F66}" type="datetimeFigureOut">
              <a:rPr lang="fr-FR" smtClean="0"/>
              <a:t>10/12/2025</a:t>
            </a:fld>
            <a:endParaRPr lang="fr-FR"/>
          </a:p>
        </p:txBody>
      </p:sp>
      <p:sp>
        <p:nvSpPr>
          <p:cNvPr id="6" name="Espace réservé du pied de page 5">
            <a:extLst>
              <a:ext uri="{FF2B5EF4-FFF2-40B4-BE49-F238E27FC236}">
                <a16:creationId xmlns:a16="http://schemas.microsoft.com/office/drawing/2014/main" id="{48286AF2-C2BE-495A-8F84-4F7AEFB6FB7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1D5B5D83-4770-4310-875B-12C8A6E60AFD}"/>
              </a:ext>
            </a:extLst>
          </p:cNvPr>
          <p:cNvSpPr>
            <a:spLocks noGrp="1"/>
          </p:cNvSpPr>
          <p:nvPr>
            <p:ph type="sldNum" sz="quarter" idx="12"/>
          </p:nvPr>
        </p:nvSpPr>
        <p:spPr/>
        <p:txBody>
          <a:bodyPr/>
          <a:lstStyle/>
          <a:p>
            <a:fld id="{2FCB2EBC-7D0E-4022-AAEA-E9C8AAAA1858}" type="slidenum">
              <a:rPr lang="fr-FR" smtClean="0"/>
              <a:t>‹N°›</a:t>
            </a:fld>
            <a:endParaRPr lang="fr-FR"/>
          </a:p>
        </p:txBody>
      </p:sp>
    </p:spTree>
    <p:extLst>
      <p:ext uri="{BB962C8B-B14F-4D97-AF65-F5344CB8AC3E}">
        <p14:creationId xmlns:p14="http://schemas.microsoft.com/office/powerpoint/2010/main" val="6073063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AF15CCD-8A4E-4449-84C9-D14C85ABB102}"/>
              </a:ext>
            </a:extLst>
          </p:cNvPr>
          <p:cNvSpPr>
            <a:spLocks noGrp="1"/>
          </p:cNvSpPr>
          <p:nvPr>
            <p:ph type="title"/>
          </p:nvPr>
        </p:nvSpPr>
        <p:spPr>
          <a:xfrm>
            <a:off x="629841" y="342900"/>
            <a:ext cx="2949178" cy="1200150"/>
          </a:xfrm>
        </p:spPr>
        <p:txBody>
          <a:bodyPr anchor="b"/>
          <a:lstStyle>
            <a:lvl1pPr>
              <a:defRPr sz="2400"/>
            </a:lvl1pPr>
          </a:lstStyle>
          <a:p>
            <a:r>
              <a:rPr lang="fr-FR"/>
              <a:t>Modifiez le style du titre</a:t>
            </a:r>
          </a:p>
        </p:txBody>
      </p:sp>
      <p:sp>
        <p:nvSpPr>
          <p:cNvPr id="3" name="Espace réservé pour une image  2">
            <a:extLst>
              <a:ext uri="{FF2B5EF4-FFF2-40B4-BE49-F238E27FC236}">
                <a16:creationId xmlns:a16="http://schemas.microsoft.com/office/drawing/2014/main" id="{DC36A3B7-B681-4D0E-849B-2DA835E99812}"/>
              </a:ext>
            </a:extLst>
          </p:cNvPr>
          <p:cNvSpPr>
            <a:spLocks noGrp="1"/>
          </p:cNvSpPr>
          <p:nvPr>
            <p:ph type="pic" idx="1"/>
          </p:nvPr>
        </p:nvSpPr>
        <p:spPr>
          <a:xfrm>
            <a:off x="3887391" y="740570"/>
            <a:ext cx="4629150" cy="3655219"/>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endParaRPr lang="fr-FR"/>
          </a:p>
        </p:txBody>
      </p:sp>
      <p:sp>
        <p:nvSpPr>
          <p:cNvPr id="4" name="Espace réservé du texte 3">
            <a:extLst>
              <a:ext uri="{FF2B5EF4-FFF2-40B4-BE49-F238E27FC236}">
                <a16:creationId xmlns:a16="http://schemas.microsoft.com/office/drawing/2014/main" id="{8BE2C923-12AD-4188-B852-06AC07D35A48}"/>
              </a:ext>
            </a:extLst>
          </p:cNvPr>
          <p:cNvSpPr>
            <a:spLocks noGrp="1"/>
          </p:cNvSpPr>
          <p:nvPr>
            <p:ph type="body" sz="half" idx="2"/>
          </p:nvPr>
        </p:nvSpPr>
        <p:spPr>
          <a:xfrm>
            <a:off x="629841" y="1543051"/>
            <a:ext cx="2949178" cy="2858691"/>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C5B92696-78A7-4326-9E2C-8F446F5BB3CB}"/>
              </a:ext>
            </a:extLst>
          </p:cNvPr>
          <p:cNvSpPr>
            <a:spLocks noGrp="1"/>
          </p:cNvSpPr>
          <p:nvPr>
            <p:ph type="dt" sz="half" idx="10"/>
          </p:nvPr>
        </p:nvSpPr>
        <p:spPr/>
        <p:txBody>
          <a:bodyPr/>
          <a:lstStyle/>
          <a:p>
            <a:fld id="{6B49F1E4-FB20-462F-A1DD-85F5A3459F66}" type="datetimeFigureOut">
              <a:rPr lang="fr-FR" smtClean="0"/>
              <a:t>10/12/2025</a:t>
            </a:fld>
            <a:endParaRPr lang="fr-FR"/>
          </a:p>
        </p:txBody>
      </p:sp>
      <p:sp>
        <p:nvSpPr>
          <p:cNvPr id="6" name="Espace réservé du pied de page 5">
            <a:extLst>
              <a:ext uri="{FF2B5EF4-FFF2-40B4-BE49-F238E27FC236}">
                <a16:creationId xmlns:a16="http://schemas.microsoft.com/office/drawing/2014/main" id="{E60D4452-E0BF-4796-B183-039C64A72BE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24C73C79-B00C-4513-AE69-69051CA0F0D7}"/>
              </a:ext>
            </a:extLst>
          </p:cNvPr>
          <p:cNvSpPr>
            <a:spLocks noGrp="1"/>
          </p:cNvSpPr>
          <p:nvPr>
            <p:ph type="sldNum" sz="quarter" idx="12"/>
          </p:nvPr>
        </p:nvSpPr>
        <p:spPr/>
        <p:txBody>
          <a:bodyPr/>
          <a:lstStyle/>
          <a:p>
            <a:fld id="{2FCB2EBC-7D0E-4022-AAEA-E9C8AAAA1858}" type="slidenum">
              <a:rPr lang="fr-FR" smtClean="0"/>
              <a:t>‹N°›</a:t>
            </a:fld>
            <a:endParaRPr lang="fr-FR"/>
          </a:p>
        </p:txBody>
      </p:sp>
    </p:spTree>
    <p:extLst>
      <p:ext uri="{BB962C8B-B14F-4D97-AF65-F5344CB8AC3E}">
        <p14:creationId xmlns:p14="http://schemas.microsoft.com/office/powerpoint/2010/main" val="4220654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D05B456C-5CDC-4FEA-B3FB-1564B6B213A6}"/>
              </a:ext>
            </a:extLst>
          </p:cNvPr>
          <p:cNvSpPr>
            <a:spLocks noGrp="1"/>
          </p:cNvSpPr>
          <p:nvPr>
            <p:ph type="title"/>
          </p:nvPr>
        </p:nvSpPr>
        <p:spPr>
          <a:xfrm>
            <a:off x="628650" y="273844"/>
            <a:ext cx="7886700" cy="994172"/>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E88EFA8F-C40E-4F47-B08E-09DC77E39A85}"/>
              </a:ext>
            </a:extLst>
          </p:cNvPr>
          <p:cNvSpPr>
            <a:spLocks noGrp="1"/>
          </p:cNvSpPr>
          <p:nvPr>
            <p:ph type="body" idx="1"/>
          </p:nvPr>
        </p:nvSpPr>
        <p:spPr>
          <a:xfrm>
            <a:off x="628650" y="1369219"/>
            <a:ext cx="7886700" cy="3263504"/>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484AEAF-0259-464C-A6A3-A230DDC9E24A}"/>
              </a:ext>
            </a:extLst>
          </p:cNvPr>
          <p:cNvSpPr>
            <a:spLocks noGrp="1"/>
          </p:cNvSpPr>
          <p:nvPr>
            <p:ph type="dt" sz="half" idx="2"/>
          </p:nvPr>
        </p:nvSpPr>
        <p:spPr>
          <a:xfrm>
            <a:off x="628650" y="4767264"/>
            <a:ext cx="2057400" cy="273844"/>
          </a:xfrm>
          <a:prstGeom prst="rect">
            <a:avLst/>
          </a:prstGeom>
        </p:spPr>
        <p:txBody>
          <a:bodyPr vert="horz" lIns="91440" tIns="45720" rIns="91440" bIns="45720" rtlCol="0" anchor="ctr"/>
          <a:lstStyle>
            <a:lvl1pPr algn="l">
              <a:defRPr sz="900">
                <a:solidFill>
                  <a:schemeClr val="tx1">
                    <a:tint val="75000"/>
                  </a:schemeClr>
                </a:solidFill>
              </a:defRPr>
            </a:lvl1pPr>
          </a:lstStyle>
          <a:p>
            <a:fld id="{6B49F1E4-FB20-462F-A1DD-85F5A3459F66}" type="datetimeFigureOut">
              <a:rPr lang="fr-FR" smtClean="0"/>
              <a:t>10/12/2025</a:t>
            </a:fld>
            <a:endParaRPr lang="fr-FR"/>
          </a:p>
        </p:txBody>
      </p:sp>
      <p:sp>
        <p:nvSpPr>
          <p:cNvPr id="5" name="Espace réservé du pied de page 4">
            <a:extLst>
              <a:ext uri="{FF2B5EF4-FFF2-40B4-BE49-F238E27FC236}">
                <a16:creationId xmlns:a16="http://schemas.microsoft.com/office/drawing/2014/main" id="{4280293E-F397-4830-9ED0-037C996026A8}"/>
              </a:ext>
            </a:extLst>
          </p:cNvPr>
          <p:cNvSpPr>
            <a:spLocks noGrp="1"/>
          </p:cNvSpPr>
          <p:nvPr>
            <p:ph type="ftr" sz="quarter" idx="3"/>
          </p:nvPr>
        </p:nvSpPr>
        <p:spPr>
          <a:xfrm>
            <a:off x="3028950" y="4767264"/>
            <a:ext cx="3086100" cy="273844"/>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EF6BCC2A-09AF-4364-BBC8-8E332C6DCEC1}"/>
              </a:ext>
            </a:extLst>
          </p:cNvPr>
          <p:cNvSpPr>
            <a:spLocks noGrp="1"/>
          </p:cNvSpPr>
          <p:nvPr>
            <p:ph type="sldNum" sz="quarter" idx="4"/>
          </p:nvPr>
        </p:nvSpPr>
        <p:spPr>
          <a:xfrm>
            <a:off x="6457950" y="4767264"/>
            <a:ext cx="2057400" cy="273844"/>
          </a:xfrm>
          <a:prstGeom prst="rect">
            <a:avLst/>
          </a:prstGeom>
        </p:spPr>
        <p:txBody>
          <a:bodyPr vert="horz" lIns="91440" tIns="45720" rIns="91440" bIns="45720" rtlCol="0" anchor="ctr"/>
          <a:lstStyle>
            <a:lvl1pPr algn="r">
              <a:defRPr sz="900">
                <a:solidFill>
                  <a:schemeClr val="tx1">
                    <a:tint val="75000"/>
                  </a:schemeClr>
                </a:solidFill>
              </a:defRPr>
            </a:lvl1pPr>
          </a:lstStyle>
          <a:p>
            <a:fld id="{2FCB2EBC-7D0E-4022-AAEA-E9C8AAAA1858}" type="slidenum">
              <a:rPr lang="fr-FR" smtClean="0"/>
              <a:t>‹N°›</a:t>
            </a:fld>
            <a:endParaRPr lang="fr-FR"/>
          </a:p>
        </p:txBody>
      </p:sp>
    </p:spTree>
    <p:extLst>
      <p:ext uri="{BB962C8B-B14F-4D97-AF65-F5344CB8AC3E}">
        <p14:creationId xmlns:p14="http://schemas.microsoft.com/office/powerpoint/2010/main" val="3452740612"/>
      </p:ext>
    </p:extLst>
  </p:cSld>
  <p:clrMap bg1="lt1" tx1="dk1" bg2="lt2" tx2="dk2" accent1="accent1" accent2="accent2" accent3="accent3" accent4="accent4" accent5="accent5" accent6="accent6" hlink="hlink" folHlink="folHlink"/>
  <p:sldLayoutIdLst>
    <p:sldLayoutId id="2147483905" r:id="rId1"/>
    <p:sldLayoutId id="2147483906" r:id="rId2"/>
    <p:sldLayoutId id="2147483907" r:id="rId3"/>
    <p:sldLayoutId id="2147483908" r:id="rId4"/>
    <p:sldLayoutId id="2147483909" r:id="rId5"/>
    <p:sldLayoutId id="2147483910" r:id="rId6"/>
    <p:sldLayoutId id="2147483911" r:id="rId7"/>
    <p:sldLayoutId id="2147483912" r:id="rId8"/>
    <p:sldLayoutId id="2147483913" r:id="rId9"/>
    <p:sldLayoutId id="2147483914" r:id="rId10"/>
    <p:sldLayoutId id="2147483915" r:id="rId11"/>
  </p:sldLayoutIdLst>
  <p:txStyles>
    <p:titleStyle>
      <a:lvl1pPr algn="l" defTabSz="685783"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46" indent="-171446" algn="l" defTabSz="685783"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37" indent="-171446" algn="l" defTabSz="685783"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28" indent="-171446" algn="l" defTabSz="685783"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20"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12"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fr-FR"/>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2386FD9-388E-5B1F-9C33-18604157C376}"/>
              </a:ext>
            </a:extLst>
          </p:cNvPr>
          <p:cNvSpPr/>
          <p:nvPr/>
        </p:nvSpPr>
        <p:spPr>
          <a:xfrm>
            <a:off x="121896" y="1216765"/>
            <a:ext cx="4450105" cy="2642162"/>
          </a:xfrm>
          <a:prstGeom prst="rect">
            <a:avLst/>
          </a:prstGeom>
          <a:solidFill>
            <a:schemeClr val="bg1">
              <a:lumMod val="85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defTabSz="685800"/>
            <a:endParaRPr lang="fr-FR">
              <a:solidFill>
                <a:prstClr val="white"/>
              </a:solidFill>
              <a:latin typeface="Calibri" panose="020F0502020204030204"/>
            </a:endParaRPr>
          </a:p>
        </p:txBody>
      </p:sp>
      <p:pic>
        <p:nvPicPr>
          <p:cNvPr id="25" name="Image 24">
            <a:extLst>
              <a:ext uri="{FF2B5EF4-FFF2-40B4-BE49-F238E27FC236}">
                <a16:creationId xmlns:a16="http://schemas.microsoft.com/office/drawing/2014/main" id="{8159B12E-414F-417C-B85F-67D252C9D657}"/>
              </a:ext>
            </a:extLst>
          </p:cNvPr>
          <p:cNvPicPr>
            <a:picLocks noChangeAspect="1"/>
          </p:cNvPicPr>
          <p:nvPr/>
        </p:nvPicPr>
        <p:blipFill>
          <a:blip r:embed="rId2" cstate="screen">
            <a:extLst>
              <a:ext uri="{28A0092B-C50C-407E-A947-70E740481C1C}">
                <a14:useLocalDpi xmlns:a14="http://schemas.microsoft.com/office/drawing/2010/main"/>
              </a:ext>
            </a:extLst>
          </a:blip>
          <a:srcRect/>
          <a:stretch/>
        </p:blipFill>
        <p:spPr>
          <a:xfrm>
            <a:off x="168424" y="133734"/>
            <a:ext cx="472487" cy="495202"/>
          </a:xfrm>
          <a:prstGeom prst="rect">
            <a:avLst/>
          </a:prstGeom>
        </p:spPr>
      </p:pic>
      <p:pic>
        <p:nvPicPr>
          <p:cNvPr id="27" name="Image 26">
            <a:extLst>
              <a:ext uri="{FF2B5EF4-FFF2-40B4-BE49-F238E27FC236}">
                <a16:creationId xmlns:a16="http://schemas.microsoft.com/office/drawing/2014/main" id="{B918AD5A-F209-40DD-A06A-322B826B35E7}"/>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7660055" y="72607"/>
            <a:ext cx="1442251" cy="883453"/>
          </a:xfrm>
          <a:prstGeom prst="rect">
            <a:avLst/>
          </a:prstGeom>
        </p:spPr>
      </p:pic>
      <p:sp>
        <p:nvSpPr>
          <p:cNvPr id="28" name="ZoneTexte 27">
            <a:extLst>
              <a:ext uri="{FF2B5EF4-FFF2-40B4-BE49-F238E27FC236}">
                <a16:creationId xmlns:a16="http://schemas.microsoft.com/office/drawing/2014/main" id="{5809F741-76C3-4C31-A92C-D7132D9C1DDB}"/>
              </a:ext>
            </a:extLst>
          </p:cNvPr>
          <p:cNvSpPr txBox="1"/>
          <p:nvPr/>
        </p:nvSpPr>
        <p:spPr>
          <a:xfrm>
            <a:off x="677621" y="171729"/>
            <a:ext cx="3792405" cy="715581"/>
          </a:xfrm>
          <a:prstGeom prst="rect">
            <a:avLst/>
          </a:prstGeom>
          <a:noFill/>
        </p:spPr>
        <p:txBody>
          <a:bodyPr wrap="square" rtlCol="0">
            <a:spAutoFit/>
          </a:bodyPr>
          <a:lstStyle/>
          <a:p>
            <a:pPr defTabSz="685783">
              <a:defRPr/>
            </a:pPr>
            <a:r>
              <a:rPr lang="fr-FR" dirty="0">
                <a:solidFill>
                  <a:srgbClr val="414141"/>
                </a:solidFill>
                <a:latin typeface="Gilroy" panose="00000500000000000000" pitchFamily="50" charset="0"/>
              </a:rPr>
              <a:t>Minute sécurité </a:t>
            </a:r>
          </a:p>
          <a:p>
            <a:pPr defTabSz="685783">
              <a:defRPr/>
            </a:pPr>
            <a:r>
              <a:rPr lang="fr-FR" kern="0" dirty="0">
                <a:solidFill>
                  <a:srgbClr val="4472C4"/>
                </a:solidFill>
                <a:latin typeface="Arial"/>
              </a:rPr>
              <a:t>Zones interdites autour d’un chariot moteur allumé : cas du levage avec chariot</a:t>
            </a:r>
          </a:p>
        </p:txBody>
      </p:sp>
      <p:pic>
        <p:nvPicPr>
          <p:cNvPr id="3" name="Image 2">
            <a:extLst>
              <a:ext uri="{FF2B5EF4-FFF2-40B4-BE49-F238E27FC236}">
                <a16:creationId xmlns:a16="http://schemas.microsoft.com/office/drawing/2014/main" id="{85EC2CDC-EFB6-4234-91BC-04AF47AE3FFD}"/>
              </a:ext>
            </a:extLst>
          </p:cNvPr>
          <p:cNvPicPr>
            <a:picLocks noChangeAspect="1"/>
          </p:cNvPicPr>
          <p:nvPr/>
        </p:nvPicPr>
        <p:blipFill>
          <a:blip r:embed="rId4" cstate="screen">
            <a:clrChange>
              <a:clrFrom>
                <a:srgbClr val="FFFFFF"/>
              </a:clrFrom>
              <a:clrTo>
                <a:srgbClr val="FFFFFF">
                  <a:alpha val="0"/>
                </a:srgbClr>
              </a:clrTo>
            </a:clrChange>
            <a:extLst>
              <a:ext uri="{28A0092B-C50C-407E-A947-70E740481C1C}">
                <a14:useLocalDpi xmlns:a14="http://schemas.microsoft.com/office/drawing/2010/main"/>
              </a:ext>
            </a:extLst>
          </a:blip>
          <a:stretch>
            <a:fillRect/>
          </a:stretch>
        </p:blipFill>
        <p:spPr>
          <a:xfrm>
            <a:off x="4286250" y="6713"/>
            <a:ext cx="4857750" cy="1210053"/>
          </a:xfrm>
          <a:prstGeom prst="rect">
            <a:avLst/>
          </a:prstGeom>
        </p:spPr>
      </p:pic>
      <p:pic>
        <p:nvPicPr>
          <p:cNvPr id="5" name="Image 4">
            <a:extLst>
              <a:ext uri="{FF2B5EF4-FFF2-40B4-BE49-F238E27FC236}">
                <a16:creationId xmlns:a16="http://schemas.microsoft.com/office/drawing/2014/main" id="{89F65125-BF28-46FE-97A6-E881322A2A4A}"/>
              </a:ext>
            </a:extLst>
          </p:cNvPr>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4572000" y="4685009"/>
            <a:ext cx="2281260" cy="447571"/>
          </a:xfrm>
          <a:prstGeom prst="rect">
            <a:avLst/>
          </a:prstGeom>
        </p:spPr>
      </p:pic>
      <p:pic>
        <p:nvPicPr>
          <p:cNvPr id="6" name="Image 5">
            <a:extLst>
              <a:ext uri="{FF2B5EF4-FFF2-40B4-BE49-F238E27FC236}">
                <a16:creationId xmlns:a16="http://schemas.microsoft.com/office/drawing/2014/main" id="{01F61149-984D-4403-9C4C-ABFF09137956}"/>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6867116" y="4685008"/>
            <a:ext cx="2281259" cy="451780"/>
          </a:xfrm>
          <a:prstGeom prst="rect">
            <a:avLst/>
          </a:prstGeom>
        </p:spPr>
      </p:pic>
      <p:sp>
        <p:nvSpPr>
          <p:cNvPr id="17" name="ZoneTexte 16">
            <a:extLst>
              <a:ext uri="{FF2B5EF4-FFF2-40B4-BE49-F238E27FC236}">
                <a16:creationId xmlns:a16="http://schemas.microsoft.com/office/drawing/2014/main" id="{FB397CBD-3876-4BEF-ABB7-232890DBB814}"/>
              </a:ext>
            </a:extLst>
          </p:cNvPr>
          <p:cNvSpPr txBox="1"/>
          <p:nvPr/>
        </p:nvSpPr>
        <p:spPr>
          <a:xfrm>
            <a:off x="244489" y="1298032"/>
            <a:ext cx="4327511" cy="646331"/>
          </a:xfrm>
          <a:prstGeom prst="rect">
            <a:avLst/>
          </a:prstGeom>
          <a:noFill/>
        </p:spPr>
        <p:txBody>
          <a:bodyPr wrap="square" rtlCol="0">
            <a:spAutoFit/>
          </a:bodyPr>
          <a:lstStyle/>
          <a:p>
            <a:pPr defTabSz="342892">
              <a:defRPr/>
            </a:pPr>
            <a:r>
              <a:rPr lang="fr-FR" sz="1200" dirty="0">
                <a:solidFill>
                  <a:prstClr val="black"/>
                </a:solidFill>
                <a:latin typeface="Calibri" panose="020F0502020204030204"/>
              </a:rPr>
              <a:t>Le respect </a:t>
            </a:r>
            <a:r>
              <a:rPr lang="fr-FR" sz="1200" b="1" dirty="0">
                <a:solidFill>
                  <a:prstClr val="black"/>
                </a:solidFill>
                <a:latin typeface="Calibri" panose="020F0502020204030204"/>
              </a:rPr>
              <a:t>des zones interdites autour d’un chariot moteur allumé </a:t>
            </a:r>
            <a:r>
              <a:rPr lang="fr-FR" sz="1200" dirty="0">
                <a:solidFill>
                  <a:prstClr val="black"/>
                </a:solidFill>
                <a:latin typeface="Calibri" panose="020F0502020204030204"/>
              </a:rPr>
              <a:t>s’applique à toutes les activités, y compris </a:t>
            </a:r>
            <a:r>
              <a:rPr lang="fr-FR" sz="1200" b="1" dirty="0">
                <a:solidFill>
                  <a:prstClr val="black"/>
                </a:solidFill>
                <a:latin typeface="Calibri" panose="020F0502020204030204"/>
              </a:rPr>
              <a:t>lors des opérations de levage avec un chariot. </a:t>
            </a:r>
          </a:p>
        </p:txBody>
      </p:sp>
      <p:pic>
        <p:nvPicPr>
          <p:cNvPr id="23" name="Image 22">
            <a:extLst>
              <a:ext uri="{FF2B5EF4-FFF2-40B4-BE49-F238E27FC236}">
                <a16:creationId xmlns:a16="http://schemas.microsoft.com/office/drawing/2014/main" id="{A064D7C0-A6CE-87A4-312B-619B99C94CE3}"/>
              </a:ext>
            </a:extLst>
          </p:cNvPr>
          <p:cNvPicPr>
            <a:picLocks noChangeAspect="1"/>
          </p:cNvPicPr>
          <p:nvPr/>
        </p:nvPicPr>
        <p:blipFill>
          <a:blip r:embed="rId7"/>
          <a:stretch>
            <a:fillRect/>
          </a:stretch>
        </p:blipFill>
        <p:spPr>
          <a:xfrm>
            <a:off x="141754" y="4383729"/>
            <a:ext cx="635794" cy="721519"/>
          </a:xfrm>
          <a:prstGeom prst="rect">
            <a:avLst/>
          </a:prstGeom>
        </p:spPr>
      </p:pic>
      <p:pic>
        <p:nvPicPr>
          <p:cNvPr id="4" name="Image 3">
            <a:extLst>
              <a:ext uri="{FF2B5EF4-FFF2-40B4-BE49-F238E27FC236}">
                <a16:creationId xmlns:a16="http://schemas.microsoft.com/office/drawing/2014/main" id="{D5178C6F-EA4E-F77F-7069-E6A1891E6425}"/>
              </a:ext>
            </a:extLst>
          </p:cNvPr>
          <p:cNvPicPr>
            <a:picLocks noChangeAspect="1"/>
          </p:cNvPicPr>
          <p:nvPr/>
        </p:nvPicPr>
        <p:blipFill>
          <a:blip r:embed="rId8" cstate="screen">
            <a:extLst>
              <a:ext uri="{28A0092B-C50C-407E-A947-70E740481C1C}">
                <a14:useLocalDpi xmlns:a14="http://schemas.microsoft.com/office/drawing/2010/main"/>
              </a:ext>
            </a:extLst>
          </a:blip>
          <a:stretch>
            <a:fillRect/>
          </a:stretch>
        </p:blipFill>
        <p:spPr>
          <a:xfrm>
            <a:off x="4648066" y="1284573"/>
            <a:ext cx="4410388" cy="2574354"/>
          </a:xfrm>
          <a:prstGeom prst="rect">
            <a:avLst/>
          </a:prstGeom>
          <a:ln>
            <a:solidFill>
              <a:schemeClr val="accent1">
                <a:shade val="15000"/>
              </a:schemeClr>
            </a:solidFill>
          </a:ln>
        </p:spPr>
      </p:pic>
      <p:sp>
        <p:nvSpPr>
          <p:cNvPr id="7" name="ZoneTexte 6">
            <a:extLst>
              <a:ext uri="{FF2B5EF4-FFF2-40B4-BE49-F238E27FC236}">
                <a16:creationId xmlns:a16="http://schemas.microsoft.com/office/drawing/2014/main" id="{7A3C2BD4-FD7D-6735-A47E-A445CBB29664}"/>
              </a:ext>
            </a:extLst>
          </p:cNvPr>
          <p:cNvSpPr txBox="1"/>
          <p:nvPr/>
        </p:nvSpPr>
        <p:spPr>
          <a:xfrm>
            <a:off x="797406" y="4578581"/>
            <a:ext cx="2896677" cy="577338"/>
          </a:xfrm>
          <a:prstGeom prst="rect">
            <a:avLst/>
          </a:prstGeom>
          <a:noFill/>
        </p:spPr>
        <p:txBody>
          <a:bodyPr wrap="square" rtlCol="0">
            <a:spAutoFit/>
          </a:bodyPr>
          <a:lstStyle/>
          <a:p>
            <a:pPr defTabSz="514350"/>
            <a:r>
              <a:rPr lang="fr-FR" sz="788" dirty="0">
                <a:solidFill>
                  <a:prstClr val="black"/>
                </a:solidFill>
                <a:latin typeface="Calibri" panose="020F0502020204030204"/>
              </a:rPr>
              <a:t>Règle d’Or N°6</a:t>
            </a:r>
          </a:p>
          <a:p>
            <a:pPr defTabSz="514350"/>
            <a:r>
              <a:rPr lang="fr-FR" sz="788" dirty="0">
                <a:solidFill>
                  <a:prstClr val="black"/>
                </a:solidFill>
                <a:latin typeface="Calibri" panose="020F0502020204030204"/>
              </a:rPr>
              <a:t>Je respecte toutes les règles circulation </a:t>
            </a:r>
          </a:p>
          <a:p>
            <a:pPr defTabSz="514350"/>
            <a:r>
              <a:rPr lang="fr-FR" sz="788" dirty="0">
                <a:solidFill>
                  <a:prstClr val="black"/>
                </a:solidFill>
                <a:latin typeface="Calibri" panose="020F0502020204030204"/>
              </a:rPr>
              <a:t>ArcelorMittal France</a:t>
            </a:r>
          </a:p>
          <a:p>
            <a:pPr defTabSz="514350"/>
            <a:endParaRPr lang="fr-FR" sz="788" dirty="0">
              <a:solidFill>
                <a:prstClr val="black"/>
              </a:solidFill>
              <a:latin typeface="Calibri" panose="020F0502020204030204"/>
            </a:endParaRPr>
          </a:p>
        </p:txBody>
      </p:sp>
      <p:pic>
        <p:nvPicPr>
          <p:cNvPr id="9" name="Image 8" descr="Une image contenant sol, machine, Équipement de construction, ingénierie&#10;&#10;Le contenu généré par l’IA peut être incorrect.">
            <a:extLst>
              <a:ext uri="{FF2B5EF4-FFF2-40B4-BE49-F238E27FC236}">
                <a16:creationId xmlns:a16="http://schemas.microsoft.com/office/drawing/2014/main" id="{E0A26EB8-05F9-4222-AB76-EF04EE01B8D4}"/>
              </a:ext>
            </a:extLst>
          </p:cNvPr>
          <p:cNvPicPr>
            <a:picLocks noChangeAspect="1"/>
          </p:cNvPicPr>
          <p:nvPr/>
        </p:nvPicPr>
        <p:blipFill>
          <a:blip r:embed="rId9" cstate="screen">
            <a:extLst>
              <a:ext uri="{28A0092B-C50C-407E-A947-70E740481C1C}">
                <a14:useLocalDpi xmlns:a14="http://schemas.microsoft.com/office/drawing/2010/main"/>
              </a:ext>
            </a:extLst>
          </a:blip>
          <a:srcRect l="-477"/>
          <a:stretch/>
        </p:blipFill>
        <p:spPr>
          <a:xfrm>
            <a:off x="2749307" y="1782178"/>
            <a:ext cx="1720719" cy="1236278"/>
          </a:xfrm>
          <a:prstGeom prst="rect">
            <a:avLst/>
          </a:prstGeom>
        </p:spPr>
      </p:pic>
      <p:sp>
        <p:nvSpPr>
          <p:cNvPr id="10" name="ZoneTexte 9">
            <a:extLst>
              <a:ext uri="{FF2B5EF4-FFF2-40B4-BE49-F238E27FC236}">
                <a16:creationId xmlns:a16="http://schemas.microsoft.com/office/drawing/2014/main" id="{87AD6ABC-AF2E-AFC0-E6CA-F9DFD6AFF173}"/>
              </a:ext>
            </a:extLst>
          </p:cNvPr>
          <p:cNvSpPr txBox="1"/>
          <p:nvPr/>
        </p:nvSpPr>
        <p:spPr>
          <a:xfrm>
            <a:off x="244489" y="2023571"/>
            <a:ext cx="4327511" cy="1754326"/>
          </a:xfrm>
          <a:prstGeom prst="rect">
            <a:avLst/>
          </a:prstGeom>
          <a:noFill/>
        </p:spPr>
        <p:txBody>
          <a:bodyPr wrap="square" rtlCol="0">
            <a:spAutoFit/>
          </a:bodyPr>
          <a:lstStyle/>
          <a:p>
            <a:pPr algn="just" defTabSz="342892">
              <a:defRPr/>
            </a:pPr>
            <a:r>
              <a:rPr lang="fr-FR" sz="1200" dirty="0">
                <a:solidFill>
                  <a:prstClr val="black"/>
                </a:solidFill>
                <a:latin typeface="Calibri" panose="020F0502020204030204"/>
              </a:rPr>
              <a:t>Lorsque </a:t>
            </a:r>
            <a:r>
              <a:rPr lang="fr-FR" sz="1200" b="1" dirty="0">
                <a:solidFill>
                  <a:prstClr val="black"/>
                </a:solidFill>
                <a:latin typeface="Calibri" panose="020F0502020204030204"/>
              </a:rPr>
              <a:t>le cariste n’a pas l’entière </a:t>
            </a:r>
          </a:p>
          <a:p>
            <a:pPr algn="just" defTabSz="342892">
              <a:defRPr/>
            </a:pPr>
            <a:r>
              <a:rPr lang="fr-FR" sz="1200" b="1" dirty="0">
                <a:solidFill>
                  <a:prstClr val="black"/>
                </a:solidFill>
                <a:latin typeface="Calibri" panose="020F0502020204030204"/>
              </a:rPr>
              <a:t>visibilité sur la totalité de l’opération</a:t>
            </a:r>
          </a:p>
          <a:p>
            <a:pPr algn="just" defTabSz="342892">
              <a:defRPr/>
            </a:pPr>
            <a:r>
              <a:rPr lang="fr-FR" sz="1200" dirty="0">
                <a:solidFill>
                  <a:prstClr val="black"/>
                </a:solidFill>
                <a:latin typeface="Calibri" panose="020F0502020204030204"/>
              </a:rPr>
              <a:t>de levage, ce dernier est classé </a:t>
            </a:r>
          </a:p>
          <a:p>
            <a:pPr algn="just" defTabSz="342892">
              <a:defRPr/>
            </a:pPr>
            <a:r>
              <a:rPr lang="fr-FR" sz="1200" dirty="0">
                <a:solidFill>
                  <a:prstClr val="black"/>
                </a:solidFill>
                <a:latin typeface="Calibri" panose="020F0502020204030204"/>
              </a:rPr>
              <a:t>comme </a:t>
            </a:r>
            <a:r>
              <a:rPr lang="fr-FR" sz="1200" b="1" dirty="0">
                <a:solidFill>
                  <a:prstClr val="black"/>
                </a:solidFill>
                <a:latin typeface="Calibri" panose="020F0502020204030204"/>
              </a:rPr>
              <a:t>levage critique </a:t>
            </a:r>
            <a:r>
              <a:rPr lang="fr-FR" sz="1200" dirty="0">
                <a:solidFill>
                  <a:prstClr val="black"/>
                </a:solidFill>
                <a:latin typeface="Calibri" panose="020F0502020204030204"/>
              </a:rPr>
              <a:t>et un chef de </a:t>
            </a:r>
          </a:p>
          <a:p>
            <a:pPr algn="just" defTabSz="342892">
              <a:defRPr/>
            </a:pPr>
            <a:r>
              <a:rPr lang="fr-FR" sz="1200" dirty="0">
                <a:solidFill>
                  <a:prstClr val="black"/>
                </a:solidFill>
                <a:latin typeface="Calibri" panose="020F0502020204030204"/>
              </a:rPr>
              <a:t>manœuvre est requis.</a:t>
            </a:r>
          </a:p>
          <a:p>
            <a:pPr algn="just" defTabSz="342892">
              <a:defRPr/>
            </a:pPr>
            <a:endParaRPr lang="fr-FR" sz="1200" dirty="0">
              <a:solidFill>
                <a:prstClr val="black"/>
              </a:solidFill>
              <a:latin typeface="Calibri" panose="020F0502020204030204"/>
            </a:endParaRPr>
          </a:p>
          <a:p>
            <a:pPr algn="just" defTabSz="342892">
              <a:defRPr/>
            </a:pPr>
            <a:r>
              <a:rPr lang="fr-FR" sz="1200" b="1" dirty="0">
                <a:solidFill>
                  <a:prstClr val="black"/>
                </a:solidFill>
                <a:latin typeface="Calibri" panose="020F0502020204030204"/>
              </a:rPr>
              <a:t>Le positionnement du chef de manœuvre </a:t>
            </a:r>
            <a:r>
              <a:rPr lang="fr-FR" sz="1200" dirty="0">
                <a:solidFill>
                  <a:prstClr val="black"/>
                </a:solidFill>
                <a:latin typeface="Calibri" panose="020F0502020204030204"/>
              </a:rPr>
              <a:t>doit être défini dans le plan de levage et </a:t>
            </a:r>
            <a:r>
              <a:rPr lang="fr-FR" sz="1200" b="1" dirty="0">
                <a:solidFill>
                  <a:prstClr val="black"/>
                </a:solidFill>
                <a:latin typeface="Calibri" panose="020F0502020204030204"/>
              </a:rPr>
              <a:t>doit respecter les zones interdites autour du chariot lorsque le moteur est allumé.</a:t>
            </a:r>
          </a:p>
        </p:txBody>
      </p:sp>
      <p:sp>
        <p:nvSpPr>
          <p:cNvPr id="13" name="ZoneTexte 12">
            <a:extLst>
              <a:ext uri="{FF2B5EF4-FFF2-40B4-BE49-F238E27FC236}">
                <a16:creationId xmlns:a16="http://schemas.microsoft.com/office/drawing/2014/main" id="{DBC5CBF5-B79E-B132-A2FF-54F387484F02}"/>
              </a:ext>
            </a:extLst>
          </p:cNvPr>
          <p:cNvSpPr txBox="1"/>
          <p:nvPr/>
        </p:nvSpPr>
        <p:spPr>
          <a:xfrm>
            <a:off x="121896" y="3981951"/>
            <a:ext cx="8936558" cy="461665"/>
          </a:xfrm>
          <a:prstGeom prst="rect">
            <a:avLst/>
          </a:prstGeom>
          <a:noFill/>
          <a:ln w="28575">
            <a:solidFill>
              <a:schemeClr val="tx1"/>
            </a:solidFill>
          </a:ln>
        </p:spPr>
        <p:txBody>
          <a:bodyPr wrap="square">
            <a:spAutoFit/>
          </a:bodyPr>
          <a:lstStyle/>
          <a:p>
            <a:pPr algn="ctr" defTabSz="342892">
              <a:defRPr/>
            </a:pPr>
            <a:r>
              <a:rPr lang="fr-FR" sz="1200" b="1" u="sng" dirty="0">
                <a:solidFill>
                  <a:srgbClr val="0070C0"/>
                </a:solidFill>
                <a:latin typeface="Arial" panose="020B0604020202020204" pitchFamily="34" charset="0"/>
                <a:ea typeface="MS PGothic" panose="020B0600070205080204" pitchFamily="34" charset="-128"/>
              </a:rPr>
              <a:t>Je retiens : </a:t>
            </a:r>
            <a:r>
              <a:rPr lang="fr-FR" sz="1200" b="1" dirty="0">
                <a:solidFill>
                  <a:srgbClr val="0070C0"/>
                </a:solidFill>
                <a:latin typeface="Arial" panose="020B0604020202020204" pitchFamily="34" charset="0"/>
                <a:ea typeface="MS PGothic" panose="020B0600070205080204" pitchFamily="34" charset="-128"/>
              </a:rPr>
              <a:t> Lors de l’utilisation d’un chariot pour un levage avec chef de manœuvre, le plan de levage définit le positionnement du chef de manœuvre en dehors des zones interdites autour d’un chariot moteur allumé.</a:t>
            </a:r>
          </a:p>
        </p:txBody>
      </p:sp>
    </p:spTree>
    <p:extLst>
      <p:ext uri="{BB962C8B-B14F-4D97-AF65-F5344CB8AC3E}">
        <p14:creationId xmlns:p14="http://schemas.microsoft.com/office/powerpoint/2010/main" val="2552057020"/>
      </p:ext>
    </p:extLst>
  </p:cSld>
  <p:clrMapOvr>
    <a:masterClrMapping/>
  </p:clrMapOvr>
</p:sld>
</file>

<file path=ppt/theme/theme1.xml><?xml version="1.0" encoding="utf-8"?>
<a:theme xmlns:a="http://schemas.openxmlformats.org/drawingml/2006/main" name="2_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activity xmlns="b80218c3-e0de-41b1-8b33-d8cb9f667b9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E01A4235BF048640B2FED3B7B7E2AEE7" ma:contentTypeVersion="16" ma:contentTypeDescription="Create a new document." ma:contentTypeScope="" ma:versionID="5b065d4c3f9c0a2647702476f20e01aa">
  <xsd:schema xmlns:xsd="http://www.w3.org/2001/XMLSchema" xmlns:xs="http://www.w3.org/2001/XMLSchema" xmlns:p="http://schemas.microsoft.com/office/2006/metadata/properties" xmlns:ns3="21fdd857-c237-40d7-9151-11e2f6d68fbb" xmlns:ns4="b80218c3-e0de-41b1-8b33-d8cb9f667b99" targetNamespace="http://schemas.microsoft.com/office/2006/metadata/properties" ma:root="true" ma:fieldsID="6e745fe1c0d4c59fa38af46da006bf89" ns3:_="" ns4:_="">
    <xsd:import namespace="21fdd857-c237-40d7-9151-11e2f6d68fbb"/>
    <xsd:import namespace="b80218c3-e0de-41b1-8b33-d8cb9f667b99"/>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LengthInSeconds" minOccurs="0"/>
                <xsd:element ref="ns4:MediaServiceDateTaken" minOccurs="0"/>
                <xsd:element ref="ns4:MediaServiceAutoTags" minOccurs="0"/>
                <xsd:element ref="ns4:MediaServiceOCR" minOccurs="0"/>
                <xsd:element ref="ns4:MediaServiceGenerationTime" minOccurs="0"/>
                <xsd:element ref="ns4:MediaServiceEventHashCode" minOccurs="0"/>
                <xsd:element ref="ns4:_activity" minOccurs="0"/>
                <xsd:element ref="ns4:MediaServiceObjectDetectorVersions" minOccurs="0"/>
                <xsd:element ref="ns4:MediaServiceSystemTags" minOccurs="0"/>
                <xsd:element ref="ns4:MediaServiceLocation" minOccurs="0"/>
                <xsd:element ref="ns4: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1fdd857-c237-40d7-9151-11e2f6d68fbb"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80218c3-e0de-41b1-8b33-d8cb9f667b99"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LengthInSeconds" ma:index="13" nillable="true" ma:displayName="MediaLengthInSeconds" ma:hidden="true" ma:internalName="MediaLengthInSeconds" ma:readOnly="true">
      <xsd:simpleType>
        <xsd:restriction base="dms:Unknown"/>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_activity" ma:index="19" nillable="true" ma:displayName="_activity" ma:hidden="true" ma:internalName="_activity">
      <xsd:simpleType>
        <xsd:restriction base="dms:Note"/>
      </xsd:simple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SystemTags" ma:index="21" nillable="true" ma:displayName="MediaServiceSystemTags" ma:hidden="true" ma:internalName="MediaServiceSystemTag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3719E1B-A57F-4AB3-995D-19C06D2296F3}">
  <ds:schemaRefs>
    <ds:schemaRef ds:uri="http://purl.org/dc/elements/1.1/"/>
    <ds:schemaRef ds:uri="http://purl.org/dc/dcmitype/"/>
    <ds:schemaRef ds:uri="21fdd857-c237-40d7-9151-11e2f6d68fbb"/>
    <ds:schemaRef ds:uri="http://schemas.microsoft.com/office/2006/documentManagement/types"/>
    <ds:schemaRef ds:uri="http://schemas.microsoft.com/office/2006/metadata/properties"/>
    <ds:schemaRef ds:uri="http://schemas.microsoft.com/office/infopath/2007/PartnerControls"/>
    <ds:schemaRef ds:uri="http://www.w3.org/XML/1998/namespace"/>
    <ds:schemaRef ds:uri="http://schemas.openxmlformats.org/package/2006/metadata/core-properties"/>
    <ds:schemaRef ds:uri="b80218c3-e0de-41b1-8b33-d8cb9f667b99"/>
    <ds:schemaRef ds:uri="http://purl.org/dc/terms/"/>
  </ds:schemaRefs>
</ds:datastoreItem>
</file>

<file path=customXml/itemProps2.xml><?xml version="1.0" encoding="utf-8"?>
<ds:datastoreItem xmlns:ds="http://schemas.openxmlformats.org/officeDocument/2006/customXml" ds:itemID="{5640607D-153B-4BD4-8816-BEA87B35CEE7}">
  <ds:schemaRefs>
    <ds:schemaRef ds:uri="http://schemas.microsoft.com/sharepoint/v3/contenttype/forms"/>
  </ds:schemaRefs>
</ds:datastoreItem>
</file>

<file path=customXml/itemProps3.xml><?xml version="1.0" encoding="utf-8"?>
<ds:datastoreItem xmlns:ds="http://schemas.openxmlformats.org/officeDocument/2006/customXml" ds:itemID="{5DDF01B6-671F-4574-AEAB-EB34266A5EF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1fdd857-c237-40d7-9151-11e2f6d68fbb"/>
    <ds:schemaRef ds:uri="b80218c3-e0de-41b1-8b33-d8cb9f667b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37cd273a-1cec-4aae-a297-41480ea54f8d}" enabled="0" method="" siteId="{37cd273a-1cec-4aae-a297-41480ea54f8d}" removed="1"/>
</clbl:labelList>
</file>

<file path=docProps/app.xml><?xml version="1.0" encoding="utf-8"?>
<Properties xmlns="http://schemas.openxmlformats.org/officeDocument/2006/extended-properties" xmlns:vt="http://schemas.openxmlformats.org/officeDocument/2006/docPropsVTypes">
  <Template/>
  <TotalTime>55597</TotalTime>
  <Words>152</Words>
  <Application>Microsoft Office PowerPoint</Application>
  <PresentationFormat>Affichage à l'écran (16:9)</PresentationFormat>
  <Paragraphs>14</Paragraphs>
  <Slides>1</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vt:i4>
      </vt:variant>
    </vt:vector>
  </HeadingPairs>
  <TitlesOfParts>
    <vt:vector size="6" baseType="lpstr">
      <vt:lpstr>Arial</vt:lpstr>
      <vt:lpstr>Calibri</vt:lpstr>
      <vt:lpstr>Calibri Light</vt:lpstr>
      <vt:lpstr>Gilroy</vt:lpstr>
      <vt:lpstr>2_Thème Office</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Louden, Ian</dc:creator>
  <cp:lastModifiedBy>Martin, Jean Francois</cp:lastModifiedBy>
  <cp:revision>926</cp:revision>
  <dcterms:created xsi:type="dcterms:W3CDTF">2019-08-07T16:42:59Z</dcterms:created>
  <dcterms:modified xsi:type="dcterms:W3CDTF">2025-12-10T16:20:16Z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0x010100E01A4235BF048640B2FED3B7B7E2AEE7</vt:lpwstr>
  </property>
</Properties>
</file>