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1" r:id="rId4"/>
  </p:sldMasterIdLst>
  <p:notesMasterIdLst>
    <p:notesMasterId r:id="rId6"/>
  </p:notesMasterIdLst>
  <p:sldIdLst>
    <p:sldId id="2147483521" r:id="rId5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jonghe, Christelle" initials="DC" lastIdx="1" clrIdx="0">
    <p:extLst>
      <p:ext uri="{19B8F6BF-5375-455C-9EA6-DF929625EA0E}">
        <p15:presenceInfo xmlns:p15="http://schemas.microsoft.com/office/powerpoint/2012/main" userId="S-1-5-21-2842164655-3957589604-2876571664-170611" providerId="AD"/>
      </p:ext>
    </p:extLst>
  </p:cmAuthor>
  <p:cmAuthor id="2" name="Hannequin, Raphael" initials="HR" lastIdx="1" clrIdx="1">
    <p:extLst>
      <p:ext uri="{19B8F6BF-5375-455C-9EA6-DF929625EA0E}">
        <p15:presenceInfo xmlns:p15="http://schemas.microsoft.com/office/powerpoint/2012/main" userId="S::P028002@arcelormittal.net::ac2006bb-5c8c-47b9-b8f7-7cdd907446fe" providerId="AD"/>
      </p:ext>
    </p:extLst>
  </p:cmAuthor>
  <p:cmAuthor id="3" name="Jominet, Nicolas" initials="JN" lastIdx="1" clrIdx="2">
    <p:extLst>
      <p:ext uri="{19B8F6BF-5375-455C-9EA6-DF929625EA0E}">
        <p15:presenceInfo xmlns:p15="http://schemas.microsoft.com/office/powerpoint/2012/main" userId="S::U053465@arcelormittal.net::f625bdf5-8545-46cb-ba07-5ce6ed4edf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9534"/>
    <a:srgbClr val="FFB963"/>
    <a:srgbClr val="009933"/>
    <a:srgbClr val="FFFFFF"/>
    <a:srgbClr val="00823B"/>
    <a:srgbClr val="EF784C"/>
    <a:srgbClr val="C42B69"/>
    <a:srgbClr val="BDD7EE"/>
    <a:srgbClr val="E6E6E6"/>
    <a:srgbClr val="EE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94" autoAdjust="0"/>
    <p:restoredTop sz="95433" autoAdjust="0"/>
  </p:normalViewPr>
  <p:slideViewPr>
    <p:cSldViewPr snapToGrid="0" showGuides="1">
      <p:cViewPr varScale="1">
        <p:scale>
          <a:sx n="84" d="100"/>
          <a:sy n="84" d="100"/>
        </p:scale>
        <p:origin x="936" y="5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47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, Jean Francois" userId="7e147235-bf7f-4bb9-921c-d587c32e4f21" providerId="ADAL" clId="{E6EF2150-7EFF-42C1-A670-2C70690A9E7F}"/>
    <pc:docChg chg="delSld delMainMaster">
      <pc:chgData name="Martin, Jean Francois" userId="7e147235-bf7f-4bb9-921c-d587c32e4f21" providerId="ADAL" clId="{E6EF2150-7EFF-42C1-A670-2C70690A9E7F}" dt="2025-12-17T15:00:00.993" v="1" actId="47"/>
      <pc:docMkLst>
        <pc:docMk/>
      </pc:docMkLst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3296841852" sldId="256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0" sldId="257"/>
        </pc:sldMkLst>
      </pc:sldChg>
      <pc:sldChg chg="del">
        <pc:chgData name="Martin, Jean Francois" userId="7e147235-bf7f-4bb9-921c-d587c32e4f21" providerId="ADAL" clId="{E6EF2150-7EFF-42C1-A670-2C70690A9E7F}" dt="2025-12-17T14:59:50.340" v="0" actId="47"/>
        <pc:sldMkLst>
          <pc:docMk/>
          <pc:sldMk cId="1111680805" sldId="283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2889910965" sldId="353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433782396" sldId="447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0" sldId="454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346648636" sldId="461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4222935683" sldId="462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1732441308" sldId="469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1640065988" sldId="470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819134408" sldId="475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889633264" sldId="555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2392445863" sldId="558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1460380073" sldId="559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3449249416" sldId="690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2263822369" sldId="2139119966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3403938775" sldId="2139120072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3339864373" sldId="2139120119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444661461" sldId="2147483389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2551355308" sldId="2147483396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766074209" sldId="2147483429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1010676453" sldId="2147483498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1511620048" sldId="2147483499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2390587354" sldId="2147483500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1462224387" sldId="2147483501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1489092362" sldId="2147483502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2665914278" sldId="2147483503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1057097195" sldId="2147483504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1328720156" sldId="2147483505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0" sldId="2147483506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4017392715" sldId="2147483507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978118640" sldId="2147483508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0" sldId="2147483509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0" sldId="2147483510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893494391" sldId="2147483512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2015762886" sldId="2147483514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0" sldId="2147483515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240030801" sldId="2147483516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1632819239" sldId="2147483517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161856525" sldId="2147483518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3625748005" sldId="2147483519"/>
        </pc:sldMkLst>
      </pc:sldChg>
      <pc:sldChg chg="del">
        <pc:chgData name="Martin, Jean Francois" userId="7e147235-bf7f-4bb9-921c-d587c32e4f21" providerId="ADAL" clId="{E6EF2150-7EFF-42C1-A670-2C70690A9E7F}" dt="2025-12-17T15:00:00.993" v="1" actId="47"/>
        <pc:sldMkLst>
          <pc:docMk/>
          <pc:sldMk cId="2044715253" sldId="2147483520"/>
        </pc:sldMkLst>
      </pc:sldChg>
      <pc:sldMasterChg chg="del delSldLayout">
        <pc:chgData name="Martin, Jean Francois" userId="7e147235-bf7f-4bb9-921c-d587c32e4f21" providerId="ADAL" clId="{E6EF2150-7EFF-42C1-A670-2C70690A9E7F}" dt="2025-12-17T15:00:00.993" v="1" actId="47"/>
        <pc:sldMasterMkLst>
          <pc:docMk/>
          <pc:sldMasterMk cId="2029201059" sldId="2147483672"/>
        </pc:sldMasterMkLst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105030795" sldId="214748367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458049234" sldId="214748367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963155912" sldId="214748367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187362372" sldId="214748367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833406351" sldId="214748373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2062819727" sldId="214748373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844077882" sldId="214748373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722044451" sldId="214748373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3206240020" sldId="214748373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067381471" sldId="214748373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2251600304" sldId="214748373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239890089" sldId="214748374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362291854" sldId="214748374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318881440" sldId="214748374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985291455" sldId="214748374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887800712" sldId="214748374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2827369881" sldId="214748374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500251029" sldId="214748374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3092525271" sldId="214748374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825019588" sldId="214748374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921166455" sldId="214748374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2546942619" sldId="214748375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292592091" sldId="214748375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296530756" sldId="214748375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2373489124" sldId="214748375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487603360" sldId="214748375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761742798" sldId="214748375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334567029" sldId="214748375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269019716" sldId="214748375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029201059" sldId="2147483672"/>
            <pc:sldLayoutMk cId="1060971163" sldId="2147483758"/>
          </pc:sldLayoutMkLst>
        </pc:sldLayoutChg>
      </pc:sldMasterChg>
      <pc:sldMasterChg chg="del delSldLayout">
        <pc:chgData name="Martin, Jean Francois" userId="7e147235-bf7f-4bb9-921c-d587c32e4f21" providerId="ADAL" clId="{E6EF2150-7EFF-42C1-A670-2C70690A9E7F}" dt="2025-12-17T15:00:00.993" v="1" actId="47"/>
        <pc:sldMasterMkLst>
          <pc:docMk/>
          <pc:sldMasterMk cId="4097585089" sldId="2147483825"/>
        </pc:sldMasterMkLst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097585089" sldId="2147483825"/>
            <pc:sldLayoutMk cId="3269241440" sldId="214748382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097585089" sldId="2147483825"/>
            <pc:sldLayoutMk cId="120651424" sldId="214748382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097585089" sldId="2147483825"/>
            <pc:sldLayoutMk cId="2736767027" sldId="214748382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097585089" sldId="2147483825"/>
            <pc:sldLayoutMk cId="3667832684" sldId="214748382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097585089" sldId="2147483825"/>
            <pc:sldLayoutMk cId="2038870259" sldId="214748383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097585089" sldId="2147483825"/>
            <pc:sldLayoutMk cId="2995064804" sldId="214748383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097585089" sldId="2147483825"/>
            <pc:sldLayoutMk cId="2587767693" sldId="214748383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097585089" sldId="2147483825"/>
            <pc:sldLayoutMk cId="2706414252" sldId="214748383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097585089" sldId="2147483825"/>
            <pc:sldLayoutMk cId="4075312072" sldId="214748383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097585089" sldId="2147483825"/>
            <pc:sldLayoutMk cId="3257194392" sldId="214748383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097585089" sldId="2147483825"/>
            <pc:sldLayoutMk cId="785108576" sldId="2147483836"/>
          </pc:sldLayoutMkLst>
        </pc:sldLayoutChg>
      </pc:sldMasterChg>
      <pc:sldMasterChg chg="del delSldLayout">
        <pc:chgData name="Martin, Jean Francois" userId="7e147235-bf7f-4bb9-921c-d587c32e4f21" providerId="ADAL" clId="{E6EF2150-7EFF-42C1-A670-2C70690A9E7F}" dt="2025-12-17T15:00:00.993" v="1" actId="47"/>
        <pc:sldMasterMkLst>
          <pc:docMk/>
          <pc:sldMasterMk cId="2127377834" sldId="2147483837"/>
        </pc:sldMasterMkLst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165250251" sldId="214748383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2165180256" sldId="214748383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480280547" sldId="214748384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924975590" sldId="214748384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60813266" sldId="214748384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662794596" sldId="214748384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105920398" sldId="214748384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639543038" sldId="214748384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2283383915" sldId="214748384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287776937" sldId="214748384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2202204019" sldId="214748384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1892561130" sldId="214748384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2305163017" sldId="214748385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312336181" sldId="214748385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2300958511" sldId="214748385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511001613" sldId="214748385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032798304" sldId="214748385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1315925039" sldId="214748385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590535033" sldId="214748385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1268336312" sldId="214748385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2917204530" sldId="214748385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95162123" sldId="214748385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071405392" sldId="214748386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637775586" sldId="214748386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2304103285" sldId="214748386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2315825846" sldId="214748386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738059019" sldId="214748386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4215525204" sldId="214748386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859903200" sldId="214748386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609413423" sldId="214748386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3311542424" sldId="214748386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127377834" sldId="2147483837"/>
            <pc:sldLayoutMk cId="2326113774" sldId="2147483869"/>
          </pc:sldLayoutMkLst>
        </pc:sldLayoutChg>
      </pc:sldMasterChg>
      <pc:sldMasterChg chg="del delSldLayout">
        <pc:chgData name="Martin, Jean Francois" userId="7e147235-bf7f-4bb9-921c-d587c32e4f21" providerId="ADAL" clId="{E6EF2150-7EFF-42C1-A670-2C70690A9E7F}" dt="2025-12-17T15:00:00.993" v="1" actId="47"/>
        <pc:sldMasterMkLst>
          <pc:docMk/>
          <pc:sldMasterMk cId="3772011624" sldId="2147483870"/>
        </pc:sldMasterMkLst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2013773414" sldId="214748387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2308276184" sldId="214748387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3152114526" sldId="214748387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3461283230" sldId="214748387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3607724706" sldId="214748387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1626287381" sldId="214748387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204701816" sldId="214748387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413513350" sldId="214748387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644358192" sldId="214748387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1367941884" sldId="214748388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2760099729" sldId="214748388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1959196874" sldId="214748388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582887236" sldId="214748388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2437782100" sldId="214748388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3298198807" sldId="214748388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1003777621" sldId="214748388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4080781109" sldId="214748388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990184159" sldId="214748388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1984737298" sldId="214748388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3467099075" sldId="214748389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1968458885" sldId="214748389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2724510220" sldId="214748389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285513813" sldId="214748389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2068629105" sldId="214748389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4057493425" sldId="214748389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39669339" sldId="214748389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3692840110" sldId="214748389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2158702782" sldId="214748389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449106058" sldId="214748389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1047955024" sldId="214748390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602115846" sldId="214748390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3772011624" sldId="2147483870"/>
            <pc:sldLayoutMk cId="4197726941" sldId="2147483983"/>
          </pc:sldLayoutMkLst>
        </pc:sldLayoutChg>
      </pc:sldMasterChg>
      <pc:sldMasterChg chg="del delSldLayout">
        <pc:chgData name="Martin, Jean Francois" userId="7e147235-bf7f-4bb9-921c-d587c32e4f21" providerId="ADAL" clId="{E6EF2150-7EFF-42C1-A670-2C70690A9E7F}" dt="2025-12-17T15:00:00.993" v="1" actId="47"/>
        <pc:sldMasterMkLst>
          <pc:docMk/>
          <pc:sldMasterMk cId="111110327" sldId="2147483902"/>
        </pc:sldMasterMkLst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3862406069" sldId="214748390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283174328" sldId="214748390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397624710" sldId="214748390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3048694835" sldId="214748390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465412810" sldId="214748390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2981774956" sldId="214748390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3019442112" sldId="214748390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3725344471" sldId="214748391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055538221" sldId="214748391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2866437517" sldId="214748391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040304076" sldId="214748391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387288212" sldId="214748391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3591109323" sldId="214748391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2982904650" sldId="214748391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949122539" sldId="214748391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537882179" sldId="214748391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469218146" sldId="214748391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602808733" sldId="214748392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964107128" sldId="214748392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553665907" sldId="214748392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670436315" sldId="214748392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582302647" sldId="214748392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748712798" sldId="214748392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2561318882" sldId="214748392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450742599" sldId="214748392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384093139" sldId="214748392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160952911" sldId="214748392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2283659088" sldId="214748393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288264189" sldId="214748393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479927992" sldId="214748393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313462982" sldId="214748393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11110327" sldId="2147483902"/>
            <pc:sldLayoutMk cId="1990686087" sldId="2147483934"/>
          </pc:sldLayoutMkLst>
        </pc:sldLayoutChg>
      </pc:sldMasterChg>
      <pc:sldMasterChg chg="del delSldLayout">
        <pc:chgData name="Martin, Jean Francois" userId="7e147235-bf7f-4bb9-921c-d587c32e4f21" providerId="ADAL" clId="{E6EF2150-7EFF-42C1-A670-2C70690A9E7F}" dt="2025-12-17T15:00:00.993" v="1" actId="47"/>
        <pc:sldMasterMkLst>
          <pc:docMk/>
          <pc:sldMasterMk cId="2981189052" sldId="2147483935"/>
        </pc:sldMasterMkLst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981189052" sldId="2147483935"/>
            <pc:sldLayoutMk cId="650028715" sldId="2147483936"/>
          </pc:sldLayoutMkLst>
        </pc:sldLayoutChg>
      </pc:sldMasterChg>
      <pc:sldMasterChg chg="del delSldLayout">
        <pc:chgData name="Martin, Jean Francois" userId="7e147235-bf7f-4bb9-921c-d587c32e4f21" providerId="ADAL" clId="{E6EF2150-7EFF-42C1-A670-2C70690A9E7F}" dt="2025-12-17T15:00:00.993" v="1" actId="47"/>
        <pc:sldMasterMkLst>
          <pc:docMk/>
          <pc:sldMasterMk cId="2702196750" sldId="2147483937"/>
        </pc:sldMasterMkLst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1532606529" sldId="214748393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1874110850" sldId="214748393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594650040" sldId="214748394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2399579912" sldId="214748394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1422529133" sldId="214748394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900891850" sldId="214748394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2176056987" sldId="214748394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254261692" sldId="214748394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1299840368" sldId="214748394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3471889294" sldId="214748394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2267787809" sldId="214748394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1886102704" sldId="214748394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1246418616" sldId="214748395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3882291622" sldId="214748395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1303869820" sldId="214748395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271447091" sldId="214748395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2752405768" sldId="214748395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2359185956" sldId="214748395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1514279645" sldId="214748395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3367836777" sldId="214748395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2860150875" sldId="214748395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3179163095" sldId="214748395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2925619273" sldId="214748396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4050009333" sldId="214748396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483818201" sldId="214748396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1386022072" sldId="214748396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448869878" sldId="214748396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3460872852" sldId="214748396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3603379226" sldId="214748396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1514605907" sldId="214748396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2702196750" sldId="2147483937"/>
            <pc:sldLayoutMk cId="2679483846" sldId="2147483968"/>
          </pc:sldLayoutMkLst>
        </pc:sldLayoutChg>
      </pc:sldMasterChg>
      <pc:sldMasterChg chg="del delSldLayout">
        <pc:chgData name="Martin, Jean Francois" userId="7e147235-bf7f-4bb9-921c-d587c32e4f21" providerId="ADAL" clId="{E6EF2150-7EFF-42C1-A670-2C70690A9E7F}" dt="2025-12-17T15:00:00.993" v="1" actId="47"/>
        <pc:sldMasterMkLst>
          <pc:docMk/>
          <pc:sldMasterMk cId="4174368157" sldId="2147483969"/>
        </pc:sldMasterMkLst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4174368157" sldId="2147483969"/>
            <pc:sldLayoutMk cId="428535670" sldId="2147483970"/>
          </pc:sldLayoutMkLst>
        </pc:sldLayoutChg>
      </pc:sldMasterChg>
      <pc:sldMasterChg chg="del delSldLayout">
        <pc:chgData name="Martin, Jean Francois" userId="7e147235-bf7f-4bb9-921c-d587c32e4f21" providerId="ADAL" clId="{E6EF2150-7EFF-42C1-A670-2C70690A9E7F}" dt="2025-12-17T15:00:00.993" v="1" actId="47"/>
        <pc:sldMasterMkLst>
          <pc:docMk/>
          <pc:sldMasterMk cId="1872812875" sldId="2147483984"/>
        </pc:sldMasterMkLst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2855754237" sldId="214748398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2369938943" sldId="214748398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2429786824" sldId="214748398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1910546445" sldId="214748398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3207335648" sldId="214748398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588533051" sldId="214748399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3802537875" sldId="214748399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1520003784" sldId="214748399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3462204638" sldId="214748399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1965374952" sldId="214748399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4111705392" sldId="214748399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442109822" sldId="214748399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3525224384" sldId="214748399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2506873210" sldId="214748399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601150195" sldId="214748399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4152670930" sldId="214748400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1559206222" sldId="214748400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2874926079" sldId="214748400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4038525261" sldId="214748400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293995983" sldId="214748400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741239053" sldId="214748400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2447107025" sldId="214748400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1459702554" sldId="2147484007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1237974666" sldId="2147484008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3362519314" sldId="2147484009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3657454631" sldId="2147484010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3097498378" sldId="2147484011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1130305824" sldId="2147484012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2332039578" sldId="2147484013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1797973201" sldId="2147484014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1799976697" sldId="2147484015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1353782439" sldId="2147484016"/>
          </pc:sldLayoutMkLst>
        </pc:sldLayoutChg>
        <pc:sldLayoutChg chg="del">
          <pc:chgData name="Martin, Jean Francois" userId="7e147235-bf7f-4bb9-921c-d587c32e4f21" providerId="ADAL" clId="{E6EF2150-7EFF-42C1-A670-2C70690A9E7F}" dt="2025-12-17T15:00:00.993" v="1" actId="47"/>
          <pc:sldLayoutMkLst>
            <pc:docMk/>
            <pc:sldMasterMk cId="1872812875" sldId="2147483984"/>
            <pc:sldLayoutMk cId="914074152" sldId="214748401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5FB2C-D0D5-49A9-98F1-925E2C0F6A9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C812A-DEDA-4792-8F26-E53EDDBE7EB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30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AE708-5B36-4880-A68B-895D159AF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05FFBE-812D-49E6-B8E6-C301CAA25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558DD5-8751-4CAD-B863-7CA04FF2D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8FF785-C6E4-4257-AFAC-FF930979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69DD2B-4EE4-4C4A-8B5E-0F213DDF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90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4A6AF9-A5D5-455C-B7F4-96CDD02F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B88040-A710-422E-8B40-4D236CFF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CD4C4F-35B6-42D6-925A-1C891C80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E7E7B4-EE08-4E59-A7E5-C7653B465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5A0EF-324D-48EB-A917-B969EEDBE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280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66916CF-5398-483B-95D9-3DF8DB860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2C77839-090F-4E89-B59B-C97F40396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802C7B-1A20-4774-90D7-57023E55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53BC1E-F358-43AD-8FA7-59DADC5E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C58F34-3569-45BD-A969-696F5B58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420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92B0E-7D75-4957-B71F-55864540B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D4D6D3-F63A-4988-B898-3B8B319F3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25DD74-6AD1-4B0E-B225-DF148C0CD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C2CEF7-6298-477F-AD0A-6BD603B74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51E7FD-7C49-466F-A136-90D3209A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7347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06D33F-6E7B-46F5-8EBE-94E0ED311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DE1A49-7AED-4CA6-9415-33133332F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1DB0B6-FE66-4A8F-87BD-F0B103F3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27077A-CEE5-45F2-846E-E94093EAC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D7118E-21D8-4B5D-A6F0-D9B585E7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12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FE9F07-ECC2-4A64-B068-2FA6291F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63FE7-D1FD-463F-B509-6DF626DFC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41C3644-52D2-400B-931A-8E6BCB525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CCC3CD-99E6-45FA-B8C9-A920CD8C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8226C7-8A29-4B8D-8F95-8FD27BF9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B1293F-6936-4ED3-A0DC-AC766426D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08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83CB0F-C12F-4E38-9436-3B3814625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E94389-A868-45CE-B5D5-0DDD2852F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C37AF9-6DFD-485C-856E-7AE936835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1B85B0F-FFE7-4523-80BB-87B6DE334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76D8A1E-6F09-46F0-B50F-87F5E6465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4BD2F7-298A-4E38-9CA3-02C03726E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4006E7-3D86-4B35-8F85-BC5421D7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D2823A3-222A-4C90-8B69-60D487061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984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B2622-0C9B-4038-A522-66E0E01F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40CBB3-3D22-45BF-A79F-8196F66AC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9F51CF0-871C-4E43-8110-AFE6F647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54A0E11-6DE3-4BD5-A2EE-3107471B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43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7188D60-B63D-4574-B367-FACFF914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BD951E-4CE8-4884-84BD-719CE593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519D57-E5D9-47C0-8C5B-A627E503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23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AB9E01-46CA-457E-B590-ECA1466D6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008F2B-21DE-40D2-B63D-D2E36B738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A4FB1B-2B21-4141-B468-5CE9F5AE5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5085E5-E28E-49D5-9DA5-3B500021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286AF2-C2BE-495A-8F84-4F7AEFB6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5B5D83-4770-4310-875B-12C8A6E60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87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15CCD-8A4E-4449-84C9-D14C85ABB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C36A3B7-B681-4D0E-849B-2DA835E99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E2C923-12AD-4188-B852-06AC07D35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B92696-78A7-4326-9E2C-8F446F5BB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0D4452-E0BF-4796-B183-039C64A72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C73C79-B00C-4513-AE69-69051CA0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70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05B456C-5CDC-4FEA-B3FB-1564B6B2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8EFA8F-C40E-4F47-B08E-09DC77E39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84AEAF-0259-464C-A6A3-A230DDC9E2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F1E4-FB20-462F-A1DD-85F5A3459F66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0293E-F397-4830-9ED0-037C99602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BCC2A-09AF-4364-BBC8-8E332C6DC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41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Image 26">
            <a:extLst>
              <a:ext uri="{FF2B5EF4-FFF2-40B4-BE49-F238E27FC236}">
                <a16:creationId xmlns:a16="http://schemas.microsoft.com/office/drawing/2014/main" id="{B918AD5A-F209-40DD-A06A-322B826B35E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0055" y="72607"/>
            <a:ext cx="1442251" cy="883453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809F741-76C3-4C31-A92C-D7132D9C1DDB}"/>
              </a:ext>
            </a:extLst>
          </p:cNvPr>
          <p:cNvSpPr txBox="1"/>
          <p:nvPr/>
        </p:nvSpPr>
        <p:spPr>
          <a:xfrm>
            <a:off x="890477" y="219243"/>
            <a:ext cx="3792405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783">
              <a:defRPr/>
            </a:pPr>
            <a:r>
              <a:rPr lang="fr-FR" dirty="0">
                <a:solidFill>
                  <a:srgbClr val="414141"/>
                </a:solidFill>
                <a:latin typeface="Gilroy" panose="00000500000000000000" pitchFamily="50" charset="0"/>
              </a:rPr>
              <a:t>Minute sécurité </a:t>
            </a:r>
          </a:p>
          <a:p>
            <a:pPr defTabSz="685783">
              <a:defRPr/>
            </a:pPr>
            <a:r>
              <a:rPr lang="fr-FR" kern="0" dirty="0">
                <a:solidFill>
                  <a:srgbClr val="4472C4"/>
                </a:solidFill>
                <a:latin typeface="Arial"/>
              </a:rPr>
              <a:t>Vigilance Partagée :</a:t>
            </a:r>
          </a:p>
          <a:p>
            <a:pPr defTabSz="685783">
              <a:defRPr/>
            </a:pPr>
            <a:r>
              <a:rPr lang="fr-FR" kern="0" dirty="0">
                <a:solidFill>
                  <a:srgbClr val="4472C4"/>
                </a:solidFill>
                <a:latin typeface="Arial"/>
              </a:rPr>
              <a:t>Le plus beau cadeau de Noël entre collègues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EC2CDC-EFB6-4234-91BC-04AF47AE3FF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250" y="6713"/>
            <a:ext cx="4857750" cy="121005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9F65125-BF28-46FE-97A6-E881322A2A4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0" y="4685009"/>
            <a:ext cx="2281260" cy="44757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1F61149-984D-4403-9C4C-ABFF0913795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67116" y="4685008"/>
            <a:ext cx="2281259" cy="451780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DBC5CBF5-B79E-B132-A2FF-54F387484F02}"/>
              </a:ext>
            </a:extLst>
          </p:cNvPr>
          <p:cNvSpPr txBox="1"/>
          <p:nvPr/>
        </p:nvSpPr>
        <p:spPr>
          <a:xfrm>
            <a:off x="103721" y="4155309"/>
            <a:ext cx="8936558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342892">
              <a:defRPr/>
            </a:pPr>
            <a:r>
              <a:rPr lang="fr-FR" sz="1200" b="1" u="sng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Je retiens : </a:t>
            </a:r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La vigilance partagée s’adresse à toutes et tous, quel que soit son niveau dans l’organisation. Agent de fabrication, manager, membre de l’équipe de direction, … Ensemble, appliquons la vigilance partagée !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4C23CB-8355-ADA1-0226-F94DC1521B30}"/>
              </a:ext>
            </a:extLst>
          </p:cNvPr>
          <p:cNvSpPr/>
          <p:nvPr/>
        </p:nvSpPr>
        <p:spPr>
          <a:xfrm>
            <a:off x="3804544" y="1293226"/>
            <a:ext cx="5235736" cy="2770964"/>
          </a:xfrm>
          <a:prstGeom prst="rect">
            <a:avLst/>
          </a:prstGeom>
          <a:solidFill>
            <a:srgbClr val="0395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fr-FR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1129A0E-FADB-48CA-5EAC-2962CC6822B2}"/>
              </a:ext>
            </a:extLst>
          </p:cNvPr>
          <p:cNvSpPr txBox="1"/>
          <p:nvPr/>
        </p:nvSpPr>
        <p:spPr>
          <a:xfrm>
            <a:off x="3888513" y="1364171"/>
            <a:ext cx="507915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685800"/>
            <a:r>
              <a:rPr lang="fr-FR" dirty="0">
                <a:solidFill>
                  <a:prstClr val="white"/>
                </a:solidFill>
                <a:latin typeface="Calibri" panose="020F0502020204030204"/>
              </a:rPr>
              <a:t>La vigilance partagée part du principe que, concentrés sur une tâche - une vanne à ouvrir, une réunion… - nous devenons « aveugles et sourds » aux signaux extérieurs qui nous entourent, comme un bruit par exemple. </a:t>
            </a:r>
          </a:p>
          <a:p>
            <a:pPr algn="just" defTabSz="685800"/>
            <a:endParaRPr lang="fr-FR" dirty="0">
              <a:solidFill>
                <a:prstClr val="white"/>
              </a:solidFill>
              <a:latin typeface="Calibri" panose="020F0502020204030204"/>
            </a:endParaRPr>
          </a:p>
          <a:p>
            <a:pPr algn="just" defTabSz="685800"/>
            <a:r>
              <a:rPr lang="fr-FR" dirty="0">
                <a:solidFill>
                  <a:prstClr val="white"/>
                </a:solidFill>
                <a:latin typeface="Calibri" panose="020F0502020204030204"/>
              </a:rPr>
              <a:t>Parce que nous ne pouvons pas tout voir, tout entendre,  mettons en place </a:t>
            </a:r>
            <a:r>
              <a:rPr lang="fr-FR" b="1" dirty="0">
                <a:solidFill>
                  <a:prstClr val="white"/>
                </a:solidFill>
                <a:latin typeface="Calibri" panose="020F0502020204030204"/>
              </a:rPr>
              <a:t>une parade adaptée</a:t>
            </a:r>
            <a:r>
              <a:rPr lang="fr-FR" dirty="0">
                <a:solidFill>
                  <a:prstClr val="white"/>
                </a:solidFill>
                <a:latin typeface="Calibri" panose="020F0502020204030204"/>
              </a:rPr>
              <a:t> : la vigilance partagée. </a:t>
            </a:r>
          </a:p>
          <a:p>
            <a:pPr algn="just" defTabSz="685800"/>
            <a:endParaRPr lang="fr-FR" dirty="0">
              <a:solidFill>
                <a:prstClr val="white"/>
              </a:solidFill>
              <a:latin typeface="Calibri" panose="020F0502020204030204"/>
            </a:endParaRPr>
          </a:p>
          <a:p>
            <a:pPr algn="just" defTabSz="685800"/>
            <a:r>
              <a:rPr lang="fr-FR" b="1" dirty="0">
                <a:solidFill>
                  <a:prstClr val="white"/>
                </a:solidFill>
                <a:latin typeface="Calibri" panose="020F0502020204030204"/>
              </a:rPr>
              <a:t>Avec bienveillance, osons interpeller un collègue en situation à risque. Et réciproquement, acceptons d’être interpellé par un collègue. … tout simplement pour profiter des fêtes de fin d’année avec nos proches et en pleine santé !</a:t>
            </a:r>
          </a:p>
        </p:txBody>
      </p:sp>
      <p:pic>
        <p:nvPicPr>
          <p:cNvPr id="16" name="Graphique 15" descr="Arbre de Noël avec un remplissage uni">
            <a:extLst>
              <a:ext uri="{FF2B5EF4-FFF2-40B4-BE49-F238E27FC236}">
                <a16:creationId xmlns:a16="http://schemas.microsoft.com/office/drawing/2014/main" id="{CA3B0519-BD97-E840-4D78-A963974F9F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169215">
            <a:off x="285687" y="1654691"/>
            <a:ext cx="685800" cy="685800"/>
          </a:xfrm>
          <a:prstGeom prst="rect">
            <a:avLst/>
          </a:prstGeom>
        </p:spPr>
      </p:pic>
      <p:pic>
        <p:nvPicPr>
          <p:cNvPr id="20" name="Graphique 19" descr="Houx avec un remplissage uni">
            <a:extLst>
              <a:ext uri="{FF2B5EF4-FFF2-40B4-BE49-F238E27FC236}">
                <a16:creationId xmlns:a16="http://schemas.microsoft.com/office/drawing/2014/main" id="{E4D7998C-CFE6-4747-092B-EA339E4C8BCA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867949">
            <a:off x="2886960" y="2456977"/>
            <a:ext cx="537708" cy="537708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5AD91A4A-08AE-C27F-4B56-5574D827F5DA}"/>
              </a:ext>
            </a:extLst>
          </p:cNvPr>
          <p:cNvSpPr txBox="1"/>
          <p:nvPr/>
        </p:nvSpPr>
        <p:spPr>
          <a:xfrm>
            <a:off x="726432" y="1895851"/>
            <a:ext cx="24953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fr-FR" sz="3300" b="1" dirty="0">
                <a:solidFill>
                  <a:prstClr val="black"/>
                </a:solidFill>
                <a:latin typeface="French Script MT" panose="03020402040607040605" pitchFamily="66" charset="0"/>
              </a:rPr>
              <a:t>Merry and Safe </a:t>
            </a:r>
          </a:p>
          <a:p>
            <a:pPr algn="ctr" defTabSz="685800"/>
            <a:r>
              <a:rPr lang="fr-FR" sz="3300" b="1" dirty="0">
                <a:solidFill>
                  <a:prstClr val="black"/>
                </a:solidFill>
                <a:latin typeface="French Script MT" panose="03020402040607040605" pitchFamily="66" charset="0"/>
              </a:rPr>
              <a:t>Christmas !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41B78E8-6D45-2ED2-7731-0A12E7C0F240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92" y="121486"/>
            <a:ext cx="866285" cy="75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127478"/>
      </p:ext>
    </p:extLst>
  </p:cSld>
  <p:clrMapOvr>
    <a:masterClrMapping/>
  </p:clrMapOvr>
</p:sld>
</file>

<file path=ppt/theme/theme1.xml><?xml version="1.0" encoding="utf-8"?>
<a:theme xmlns:a="http://schemas.openxmlformats.org/drawingml/2006/main" name="3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80218c3-e0de-41b1-8b33-d8cb9f667b9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1A4235BF048640B2FED3B7B7E2AEE7" ma:contentTypeVersion="16" ma:contentTypeDescription="Create a new document." ma:contentTypeScope="" ma:versionID="5b065d4c3f9c0a2647702476f20e01aa">
  <xsd:schema xmlns:xsd="http://www.w3.org/2001/XMLSchema" xmlns:xs="http://www.w3.org/2001/XMLSchema" xmlns:p="http://schemas.microsoft.com/office/2006/metadata/properties" xmlns:ns3="21fdd857-c237-40d7-9151-11e2f6d68fbb" xmlns:ns4="b80218c3-e0de-41b1-8b33-d8cb9f667b99" targetNamespace="http://schemas.microsoft.com/office/2006/metadata/properties" ma:root="true" ma:fieldsID="6e745fe1c0d4c59fa38af46da006bf89" ns3:_="" ns4:_="">
    <xsd:import namespace="21fdd857-c237-40d7-9151-11e2f6d68fbb"/>
    <xsd:import namespace="b80218c3-e0de-41b1-8b33-d8cb9f667b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LengthInSeconds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Location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dd857-c237-40d7-9151-11e2f6d68f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0218c3-e0de-41b1-8b33-d8cb9f667b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719E1B-A57F-4AB3-995D-19C06D2296F3}">
  <ds:schemaRefs>
    <ds:schemaRef ds:uri="http://purl.org/dc/elements/1.1/"/>
    <ds:schemaRef ds:uri="http://purl.org/dc/dcmitype/"/>
    <ds:schemaRef ds:uri="21fdd857-c237-40d7-9151-11e2f6d68fbb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b80218c3-e0de-41b1-8b33-d8cb9f667b99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640607D-153B-4BD4-8816-BEA87B35CE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DF01B6-671F-4574-AEAB-EB34266A5E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fdd857-c237-40d7-9151-11e2f6d68fbb"/>
    <ds:schemaRef ds:uri="b80218c3-e0de-41b1-8b33-d8cb9f667b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56019</TotalTime>
  <Words>163</Words>
  <Application>Microsoft Office PowerPoint</Application>
  <PresentationFormat>Affichage à l'écran (16:9)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French Script MT</vt:lpstr>
      <vt:lpstr>Gilroy</vt:lpstr>
      <vt:lpstr>3_Thème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Louden, Ian</dc:creator>
  <cp:lastModifiedBy>Martin, Jean Francois</cp:lastModifiedBy>
  <cp:revision>926</cp:revision>
  <dcterms:created xsi:type="dcterms:W3CDTF">2019-08-07T16:42:59Z</dcterms:created>
  <dcterms:modified xsi:type="dcterms:W3CDTF">2025-12-17T15:00:01Z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0x010100E01A4235BF048640B2FED3B7B7E2AEE7</vt:lpwstr>
  </property>
</Properties>
</file>